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5143500" cx="9144000"/>
  <p:notesSz cx="6858000" cy="9144000"/>
  <p:embeddedFontLst>
    <p:embeddedFont>
      <p:font typeface="Lexend ExtraBold"/>
      <p:bold r:id="rId45"/>
    </p:embeddedFont>
    <p:embeddedFont>
      <p:font typeface="Lexend SemiBold"/>
      <p:regular r:id="rId46"/>
      <p:bold r:id="rId47"/>
    </p:embeddedFont>
    <p:embeddedFont>
      <p:font typeface="Roboto"/>
      <p:regular r:id="rId48"/>
      <p:bold r:id="rId49"/>
      <p:italic r:id="rId50"/>
      <p:boldItalic r:id="rId51"/>
    </p:embeddedFont>
    <p:embeddedFont>
      <p:font typeface="Montserrat"/>
      <p:regular r:id="rId52"/>
      <p:bold r:id="rId53"/>
      <p:italic r:id="rId54"/>
      <p:boldItalic r:id="rId55"/>
    </p:embeddedFont>
    <p:embeddedFont>
      <p:font typeface="Alata"/>
      <p:regular r:id="rId56"/>
    </p:embeddedFont>
    <p:embeddedFont>
      <p:font typeface="Lexend Medium"/>
      <p:regular r:id="rId57"/>
      <p:bold r:id="rId58"/>
    </p:embeddedFont>
    <p:embeddedFont>
      <p:font typeface="Lexend"/>
      <p:regular r:id="rId59"/>
      <p:bold r:id="rId60"/>
    </p:embeddedFont>
    <p:embeddedFont>
      <p:font typeface="PT Sans"/>
      <p:regular r:id="rId61"/>
      <p:bold r:id="rId62"/>
      <p:italic r:id="rId63"/>
      <p:boldItalic r:id="rId64"/>
    </p:embeddedFont>
    <p:embeddedFont>
      <p:font typeface="DM Sans"/>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F93A8DA-2A60-47B6-BD77-915564100227}">
  <a:tblStyle styleId="{FF93A8DA-2A60-47B6-BD77-91556410022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LexendSemiBold-regular.fntdata"/><Relationship Id="rId45" Type="http://schemas.openxmlformats.org/officeDocument/2006/relationships/font" Target="fonts/LexendExtraBol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regular.fntdata"/><Relationship Id="rId47" Type="http://schemas.openxmlformats.org/officeDocument/2006/relationships/font" Target="fonts/LexendSemiBold-bold.fntdata"/><Relationship Id="rId49"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TSans-bold.fntdata"/><Relationship Id="rId61" Type="http://schemas.openxmlformats.org/officeDocument/2006/relationships/font" Target="fonts/PTSans-regular.fntdata"/><Relationship Id="rId20" Type="http://schemas.openxmlformats.org/officeDocument/2006/relationships/slide" Target="slides/slide14.xml"/><Relationship Id="rId64" Type="http://schemas.openxmlformats.org/officeDocument/2006/relationships/font" Target="fonts/PTSans-boldItalic.fntdata"/><Relationship Id="rId63" Type="http://schemas.openxmlformats.org/officeDocument/2006/relationships/font" Target="fonts/PTSans-italic.fntdata"/><Relationship Id="rId22" Type="http://schemas.openxmlformats.org/officeDocument/2006/relationships/slide" Target="slides/slide16.xml"/><Relationship Id="rId66" Type="http://schemas.openxmlformats.org/officeDocument/2006/relationships/font" Target="fonts/DMSans-bold.fntdata"/><Relationship Id="rId21" Type="http://schemas.openxmlformats.org/officeDocument/2006/relationships/slide" Target="slides/slide15.xml"/><Relationship Id="rId65" Type="http://schemas.openxmlformats.org/officeDocument/2006/relationships/font" Target="fonts/DMSans-regular.fntdata"/><Relationship Id="rId24" Type="http://schemas.openxmlformats.org/officeDocument/2006/relationships/slide" Target="slides/slide18.xml"/><Relationship Id="rId68" Type="http://schemas.openxmlformats.org/officeDocument/2006/relationships/font" Target="fonts/DMSans-boldItalic.fntdata"/><Relationship Id="rId23" Type="http://schemas.openxmlformats.org/officeDocument/2006/relationships/slide" Target="slides/slide17.xml"/><Relationship Id="rId67" Type="http://schemas.openxmlformats.org/officeDocument/2006/relationships/font" Target="fonts/DMSans-italic.fntdata"/><Relationship Id="rId60" Type="http://schemas.openxmlformats.org/officeDocument/2006/relationships/font" Target="fonts/Lexend-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boldItalic.fntdata"/><Relationship Id="rId50" Type="http://schemas.openxmlformats.org/officeDocument/2006/relationships/font" Target="fonts/Roboto-italic.fntdata"/><Relationship Id="rId53" Type="http://schemas.openxmlformats.org/officeDocument/2006/relationships/font" Target="fonts/Montserrat-bold.fntdata"/><Relationship Id="rId52" Type="http://schemas.openxmlformats.org/officeDocument/2006/relationships/font" Target="fonts/Montserrat-regular.fntdata"/><Relationship Id="rId11" Type="http://schemas.openxmlformats.org/officeDocument/2006/relationships/slide" Target="slides/slide5.xml"/><Relationship Id="rId55" Type="http://schemas.openxmlformats.org/officeDocument/2006/relationships/font" Target="fonts/Montserrat-boldItalic.fntdata"/><Relationship Id="rId10" Type="http://schemas.openxmlformats.org/officeDocument/2006/relationships/slide" Target="slides/slide4.xml"/><Relationship Id="rId54" Type="http://schemas.openxmlformats.org/officeDocument/2006/relationships/font" Target="fonts/Montserrat-italic.fntdata"/><Relationship Id="rId13" Type="http://schemas.openxmlformats.org/officeDocument/2006/relationships/slide" Target="slides/slide7.xml"/><Relationship Id="rId57" Type="http://schemas.openxmlformats.org/officeDocument/2006/relationships/font" Target="fonts/LexendMedium-regular.fntdata"/><Relationship Id="rId12" Type="http://schemas.openxmlformats.org/officeDocument/2006/relationships/slide" Target="slides/slide6.xml"/><Relationship Id="rId56" Type="http://schemas.openxmlformats.org/officeDocument/2006/relationships/font" Target="fonts/Alata-regular.fntdata"/><Relationship Id="rId15" Type="http://schemas.openxmlformats.org/officeDocument/2006/relationships/slide" Target="slides/slide9.xml"/><Relationship Id="rId59" Type="http://schemas.openxmlformats.org/officeDocument/2006/relationships/font" Target="fonts/Lexend-regular.fntdata"/><Relationship Id="rId14" Type="http://schemas.openxmlformats.org/officeDocument/2006/relationships/slide" Target="slides/slide8.xml"/><Relationship Id="rId58" Type="http://schemas.openxmlformats.org/officeDocument/2006/relationships/font" Target="fonts/Lexend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gcec4d270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 name="Google Shape;579;gcec4d270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29f1c6435a5_2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29f1c6435a5_2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1d81ab5e0f6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1d81ab5e0f6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1d81ab5e0f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1d81ab5e0f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262448e7ed5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4" name="Google Shape;1034;g262448e7ed5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g262448e7ed5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 name="Google Shape;1057;g262448e7ed5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 name="Shape 1078"/>
        <p:cNvGrpSpPr/>
        <p:nvPr/>
      </p:nvGrpSpPr>
      <p:grpSpPr>
        <a:xfrm>
          <a:off x="0" y="0"/>
          <a:ext cx="0" cy="0"/>
          <a:chOff x="0" y="0"/>
          <a:chExt cx="0" cy="0"/>
        </a:xfrm>
      </p:grpSpPr>
      <p:sp>
        <p:nvSpPr>
          <p:cNvPr id="1079" name="Google Shape;1079;g262448e7ed5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0" name="Google Shape;1080;g262448e7ed5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 name="Shape 1101"/>
        <p:cNvGrpSpPr/>
        <p:nvPr/>
      </p:nvGrpSpPr>
      <p:grpSpPr>
        <a:xfrm>
          <a:off x="0" y="0"/>
          <a:ext cx="0" cy="0"/>
          <a:chOff x="0" y="0"/>
          <a:chExt cx="0" cy="0"/>
        </a:xfrm>
      </p:grpSpPr>
      <p:sp>
        <p:nvSpPr>
          <p:cNvPr id="1102" name="Google Shape;1102;g29f1c6435a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3" name="Google Shape;1103;g29f1c6435a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 name="Shape 1125"/>
        <p:cNvGrpSpPr/>
        <p:nvPr/>
      </p:nvGrpSpPr>
      <p:grpSpPr>
        <a:xfrm>
          <a:off x="0" y="0"/>
          <a:ext cx="0" cy="0"/>
          <a:chOff x="0" y="0"/>
          <a:chExt cx="0" cy="0"/>
        </a:xfrm>
      </p:grpSpPr>
      <p:sp>
        <p:nvSpPr>
          <p:cNvPr id="1126" name="Google Shape;1126;g29f1c6435a5_2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 name="Google Shape;1127;g29f1c6435a5_2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29fe22b4369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29fe22b4369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In 2015, Amazon.com was the first to offer "Black Friday in July" deals on what they called "Prime Day", promising better deals than on Black Friday. Amazon repeated the practice in 2016 and 2017, and other companies began offering similar deals.[19]</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gbd6c00e73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8" name="Google Shape;1158;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29f1c6435a5_2_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29f1c6435a5_2_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 name="Shape 1241"/>
        <p:cNvGrpSpPr/>
        <p:nvPr/>
      </p:nvGrpSpPr>
      <p:grpSpPr>
        <a:xfrm>
          <a:off x="0" y="0"/>
          <a:ext cx="0" cy="0"/>
          <a:chOff x="0" y="0"/>
          <a:chExt cx="0" cy="0"/>
        </a:xfrm>
      </p:grpSpPr>
      <p:sp>
        <p:nvSpPr>
          <p:cNvPr id="1242" name="Google Shape;1242;g29fe22b436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3" name="Google Shape;1243;g29fe22b436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 name="Shape 1261"/>
        <p:cNvGrpSpPr/>
        <p:nvPr/>
      </p:nvGrpSpPr>
      <p:grpSpPr>
        <a:xfrm>
          <a:off x="0" y="0"/>
          <a:ext cx="0" cy="0"/>
          <a:chOff x="0" y="0"/>
          <a:chExt cx="0" cy="0"/>
        </a:xfrm>
      </p:grpSpPr>
      <p:sp>
        <p:nvSpPr>
          <p:cNvPr id="1262" name="Google Shape;1262;g29fe22b436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3" name="Google Shape;1263;g29fe22b436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2" name="Shape 1272"/>
        <p:cNvGrpSpPr/>
        <p:nvPr/>
      </p:nvGrpSpPr>
      <p:grpSpPr>
        <a:xfrm>
          <a:off x="0" y="0"/>
          <a:ext cx="0" cy="0"/>
          <a:chOff x="0" y="0"/>
          <a:chExt cx="0" cy="0"/>
        </a:xfrm>
      </p:grpSpPr>
      <p:sp>
        <p:nvSpPr>
          <p:cNvPr id="1273" name="Google Shape;1273;g29f1c6435a5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4" name="Google Shape;1274;g29f1c6435a5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In 2015, Amazon.com was the first to offer "Black Friday in July" deals on what they called "Prime Day", promising better deals than on Black Friday. Amazon repeated the practice in 2016 and 2017, and other companies began offering similar deals.[19]</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g29fe22b436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 name="Google Shape;1282;g29fe22b436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8" name="Shape 1288"/>
        <p:cNvGrpSpPr/>
        <p:nvPr/>
      </p:nvGrpSpPr>
      <p:grpSpPr>
        <a:xfrm>
          <a:off x="0" y="0"/>
          <a:ext cx="0" cy="0"/>
          <a:chOff x="0" y="0"/>
          <a:chExt cx="0" cy="0"/>
        </a:xfrm>
      </p:grpSpPr>
      <p:sp>
        <p:nvSpPr>
          <p:cNvPr id="1289" name="Google Shape;1289;g29f1c6435a5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0" name="Google Shape;1290;g29f1c6435a5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0" name="Shape 1300"/>
        <p:cNvGrpSpPr/>
        <p:nvPr/>
      </p:nvGrpSpPr>
      <p:grpSpPr>
        <a:xfrm>
          <a:off x="0" y="0"/>
          <a:ext cx="0" cy="0"/>
          <a:chOff x="0" y="0"/>
          <a:chExt cx="0" cy="0"/>
        </a:xfrm>
      </p:grpSpPr>
      <p:sp>
        <p:nvSpPr>
          <p:cNvPr id="1301" name="Google Shape;1301;g29f1c6435a5_2_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2" name="Google Shape;1302;g29f1c6435a5_2_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7" name="Shape 1307"/>
        <p:cNvGrpSpPr/>
        <p:nvPr/>
      </p:nvGrpSpPr>
      <p:grpSpPr>
        <a:xfrm>
          <a:off x="0" y="0"/>
          <a:ext cx="0" cy="0"/>
          <a:chOff x="0" y="0"/>
          <a:chExt cx="0" cy="0"/>
        </a:xfrm>
      </p:grpSpPr>
      <p:sp>
        <p:nvSpPr>
          <p:cNvPr id="1308" name="Google Shape;1308;g29fe22b4369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9" name="Google Shape;1309;g29fe22b4369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 name="Shape 1313"/>
        <p:cNvGrpSpPr/>
        <p:nvPr/>
      </p:nvGrpSpPr>
      <p:grpSpPr>
        <a:xfrm>
          <a:off x="0" y="0"/>
          <a:ext cx="0" cy="0"/>
          <a:chOff x="0" y="0"/>
          <a:chExt cx="0" cy="0"/>
        </a:xfrm>
      </p:grpSpPr>
      <p:sp>
        <p:nvSpPr>
          <p:cNvPr id="1314" name="Google Shape;1314;g29fe22b4369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5" name="Google Shape;1315;g29fe22b4369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 name="Shape 1319"/>
        <p:cNvGrpSpPr/>
        <p:nvPr/>
      </p:nvGrpSpPr>
      <p:grpSpPr>
        <a:xfrm>
          <a:off x="0" y="0"/>
          <a:ext cx="0" cy="0"/>
          <a:chOff x="0" y="0"/>
          <a:chExt cx="0" cy="0"/>
        </a:xfrm>
      </p:grpSpPr>
      <p:sp>
        <p:nvSpPr>
          <p:cNvPr id="1320" name="Google Shape;1320;g29fe22b4369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1" name="Google Shape;1321;g29fe22b4369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99f2f57a7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99f2f57a7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29fe22b4369_2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29fe22b4369_2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4" name="Shape 1344"/>
        <p:cNvGrpSpPr/>
        <p:nvPr/>
      </p:nvGrpSpPr>
      <p:grpSpPr>
        <a:xfrm>
          <a:off x="0" y="0"/>
          <a:ext cx="0" cy="0"/>
          <a:chOff x="0" y="0"/>
          <a:chExt cx="0" cy="0"/>
        </a:xfrm>
      </p:grpSpPr>
      <p:sp>
        <p:nvSpPr>
          <p:cNvPr id="1345" name="Google Shape;1345;g29f1c6435a5_4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6" name="Google Shape;1346;g29f1c6435a5_4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1" name="Shape 1351"/>
        <p:cNvGrpSpPr/>
        <p:nvPr/>
      </p:nvGrpSpPr>
      <p:grpSpPr>
        <a:xfrm>
          <a:off x="0" y="0"/>
          <a:ext cx="0" cy="0"/>
          <a:chOff x="0" y="0"/>
          <a:chExt cx="0" cy="0"/>
        </a:xfrm>
      </p:grpSpPr>
      <p:sp>
        <p:nvSpPr>
          <p:cNvPr id="1352" name="Google Shape;1352;g262448e7ed5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3" name="Google Shape;1353;g262448e7ed5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g262448e7ed5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3" name="Google Shape;1373;g262448e7ed5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9" name="Shape 1389"/>
        <p:cNvGrpSpPr/>
        <p:nvPr/>
      </p:nvGrpSpPr>
      <p:grpSpPr>
        <a:xfrm>
          <a:off x="0" y="0"/>
          <a:ext cx="0" cy="0"/>
          <a:chOff x="0" y="0"/>
          <a:chExt cx="0" cy="0"/>
        </a:xfrm>
      </p:grpSpPr>
      <p:sp>
        <p:nvSpPr>
          <p:cNvPr id="1390" name="Google Shape;1390;g262448e7ed5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1" name="Google Shape;1391;g262448e7ed5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262448e7ed5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262448e7ed5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6" name="Shape 1426"/>
        <p:cNvGrpSpPr/>
        <p:nvPr/>
      </p:nvGrpSpPr>
      <p:grpSpPr>
        <a:xfrm>
          <a:off x="0" y="0"/>
          <a:ext cx="0" cy="0"/>
          <a:chOff x="0" y="0"/>
          <a:chExt cx="0" cy="0"/>
        </a:xfrm>
      </p:grpSpPr>
      <p:sp>
        <p:nvSpPr>
          <p:cNvPr id="1427" name="Google Shape;1427;g29f1c6435a5_2_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8" name="Google Shape;1428;g29f1c6435a5_2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2" name="Shape 1432"/>
        <p:cNvGrpSpPr/>
        <p:nvPr/>
      </p:nvGrpSpPr>
      <p:grpSpPr>
        <a:xfrm>
          <a:off x="0" y="0"/>
          <a:ext cx="0" cy="0"/>
          <a:chOff x="0" y="0"/>
          <a:chExt cx="0" cy="0"/>
        </a:xfrm>
      </p:grpSpPr>
      <p:sp>
        <p:nvSpPr>
          <p:cNvPr id="1433" name="Google Shape;1433;g29f1c6435a5_2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4" name="Google Shape;1434;g29f1c6435a5_2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 name="Shape 1438"/>
        <p:cNvGrpSpPr/>
        <p:nvPr/>
      </p:nvGrpSpPr>
      <p:grpSpPr>
        <a:xfrm>
          <a:off x="0" y="0"/>
          <a:ext cx="0" cy="0"/>
          <a:chOff x="0" y="0"/>
          <a:chExt cx="0" cy="0"/>
        </a:xfrm>
      </p:grpSpPr>
      <p:sp>
        <p:nvSpPr>
          <p:cNvPr id="1439" name="Google Shape;1439;g1d81ab5e0f6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0" name="Google Shape;1440;g1d81ab5e0f6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 name="Shape 806"/>
        <p:cNvGrpSpPr/>
        <p:nvPr/>
      </p:nvGrpSpPr>
      <p:grpSpPr>
        <a:xfrm>
          <a:off x="0" y="0"/>
          <a:ext cx="0" cy="0"/>
          <a:chOff x="0" y="0"/>
          <a:chExt cx="0" cy="0"/>
        </a:xfrm>
      </p:grpSpPr>
      <p:sp>
        <p:nvSpPr>
          <p:cNvPr id="807" name="Google Shape;807;g29f1c6435a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 name="Google Shape;808;g29f1c6435a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29f1c6435a5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29f1c6435a5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 name="Shape 818"/>
        <p:cNvGrpSpPr/>
        <p:nvPr/>
      </p:nvGrpSpPr>
      <p:grpSpPr>
        <a:xfrm>
          <a:off x="0" y="0"/>
          <a:ext cx="0" cy="0"/>
          <a:chOff x="0" y="0"/>
          <a:chExt cx="0" cy="0"/>
        </a:xfrm>
      </p:grpSpPr>
      <p:sp>
        <p:nvSpPr>
          <p:cNvPr id="819" name="Google Shape;819;g29f1c6435a5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0" name="Google Shape;820;g29f1c6435a5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29f1c6435a5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29f1c6435a5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 name="Shape 832"/>
        <p:cNvGrpSpPr/>
        <p:nvPr/>
      </p:nvGrpSpPr>
      <p:grpSpPr>
        <a:xfrm>
          <a:off x="0" y="0"/>
          <a:ext cx="0" cy="0"/>
          <a:chOff x="0" y="0"/>
          <a:chExt cx="0" cy="0"/>
        </a:xfrm>
      </p:grpSpPr>
      <p:sp>
        <p:nvSpPr>
          <p:cNvPr id="833" name="Google Shape;833;g29f1c6435a5_4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 name="Google Shape;834;g29f1c6435a5_4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29f1c6435a5_4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29f1c6435a5_4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s://www.flaticon.com/?utm_source=slidesgo_template&amp;utm_medium=referral-link&amp;utm_campaign=promo-slide&amp;utm_term=slidesgo&amp;utm_content=flaticon" TargetMode="External"/><Relationship Id="rId4"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s://www.freepik.com/?utm_source=slidesgo_template&amp;utm_medium=referral-link&amp;utm_campaign=promo-slide&amp;utm_term=slidesgo&amp;utm_content=freepik"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5850" y="1245025"/>
            <a:ext cx="4629900" cy="2154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5200"/>
              <a:buNone/>
              <a:defRPr sz="5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 name="Google Shape;10;p2"/>
          <p:cNvSpPr txBox="1"/>
          <p:nvPr>
            <p:ph idx="1" type="subTitle"/>
          </p:nvPr>
        </p:nvSpPr>
        <p:spPr>
          <a:xfrm>
            <a:off x="846050" y="3608975"/>
            <a:ext cx="4194900" cy="475800"/>
          </a:xfrm>
          <a:prstGeom prst="rect">
            <a:avLst/>
          </a:prstGeom>
          <a:solidFill>
            <a:schemeClr val="dk1"/>
          </a:solidFill>
          <a:ln cap="flat" cmpd="sng" w="7620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idx="2" type="subTitle"/>
          </p:nvPr>
        </p:nvSpPr>
        <p:spPr>
          <a:xfrm>
            <a:off x="720000" y="471975"/>
            <a:ext cx="2336100" cy="218700"/>
          </a:xfrm>
          <a:prstGeom prst="rect">
            <a:avLst/>
          </a:prstGeom>
        </p:spPr>
        <p:txBody>
          <a:bodyPr anchorCtr="0" anchor="ctr" bIns="91425" lIns="91425" spcFirstLastPara="1" rIns="91425" wrap="square" tIns="91425">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12" name="Google Shape;12;p2"/>
          <p:cNvSpPr txBox="1"/>
          <p:nvPr>
            <p:ph idx="3" type="subTitle"/>
          </p:nvPr>
        </p:nvSpPr>
        <p:spPr>
          <a:xfrm>
            <a:off x="2143775" y="4697325"/>
            <a:ext cx="1368600" cy="124800"/>
          </a:xfrm>
          <a:prstGeom prst="rect">
            <a:avLst/>
          </a:prstGeom>
        </p:spPr>
        <p:txBody>
          <a:bodyPr anchorCtr="0" anchor="ctr"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grpSp>
        <p:nvGrpSpPr>
          <p:cNvPr id="13" name="Google Shape;13;p2"/>
          <p:cNvGrpSpPr/>
          <p:nvPr/>
        </p:nvGrpSpPr>
        <p:grpSpPr>
          <a:xfrm>
            <a:off x="715861" y="4513500"/>
            <a:ext cx="1368528" cy="300900"/>
            <a:chOff x="7055224" y="4513500"/>
            <a:chExt cx="1368528" cy="300900"/>
          </a:xfrm>
        </p:grpSpPr>
        <p:grpSp>
          <p:nvGrpSpPr>
            <p:cNvPr id="14" name="Google Shape;14;p2"/>
            <p:cNvGrpSpPr/>
            <p:nvPr/>
          </p:nvGrpSpPr>
          <p:grpSpPr>
            <a:xfrm>
              <a:off x="7629309" y="4513500"/>
              <a:ext cx="794443" cy="300900"/>
              <a:chOff x="7310856" y="4513500"/>
              <a:chExt cx="1113132" cy="300900"/>
            </a:xfrm>
          </p:grpSpPr>
          <p:cxnSp>
            <p:nvCxnSpPr>
              <p:cNvPr id="15" name="Google Shape;15;p2"/>
              <p:cNvCxnSpPr/>
              <p:nvPr/>
            </p:nvCxnSpPr>
            <p:spPr>
              <a:xfrm>
                <a:off x="842398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6" name="Google Shape;16;p2"/>
              <p:cNvCxnSpPr/>
              <p:nvPr/>
            </p:nvCxnSpPr>
            <p:spPr>
              <a:xfrm>
                <a:off x="83688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7" name="Google Shape;17;p2"/>
              <p:cNvCxnSpPr/>
              <p:nvPr/>
            </p:nvCxnSpPr>
            <p:spPr>
              <a:xfrm>
                <a:off x="830274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8" name="Google Shape;18;p2"/>
              <p:cNvCxnSpPr/>
              <p:nvPr/>
            </p:nvCxnSpPr>
            <p:spPr>
              <a:xfrm>
                <a:off x="823660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9" name="Google Shape;19;p2"/>
              <p:cNvCxnSpPr/>
              <p:nvPr/>
            </p:nvCxnSpPr>
            <p:spPr>
              <a:xfrm>
                <a:off x="817048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0" name="Google Shape;20;p2"/>
              <p:cNvCxnSpPr/>
              <p:nvPr/>
            </p:nvCxnSpPr>
            <p:spPr>
              <a:xfrm>
                <a:off x="809337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1" name="Google Shape;21;p2"/>
              <p:cNvCxnSpPr/>
              <p:nvPr/>
            </p:nvCxnSpPr>
            <p:spPr>
              <a:xfrm>
                <a:off x="8027260"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2" name="Google Shape;22;p2"/>
              <p:cNvCxnSpPr/>
              <p:nvPr/>
            </p:nvCxnSpPr>
            <p:spPr>
              <a:xfrm>
                <a:off x="7961115"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3" name="Google Shape;23;p2"/>
              <p:cNvCxnSpPr/>
              <p:nvPr/>
            </p:nvCxnSpPr>
            <p:spPr>
              <a:xfrm>
                <a:off x="789499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4" name="Google Shape;24;p2"/>
              <p:cNvCxnSpPr/>
              <p:nvPr/>
            </p:nvCxnSpPr>
            <p:spPr>
              <a:xfrm>
                <a:off x="783987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5" name="Google Shape;25;p2"/>
              <p:cNvCxnSpPr/>
              <p:nvPr/>
            </p:nvCxnSpPr>
            <p:spPr>
              <a:xfrm>
                <a:off x="7773757"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26" name="Google Shape;26;p2"/>
              <p:cNvCxnSpPr/>
              <p:nvPr/>
            </p:nvCxnSpPr>
            <p:spPr>
              <a:xfrm>
                <a:off x="770761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7" name="Google Shape;27;p2"/>
              <p:cNvCxnSpPr/>
              <p:nvPr/>
            </p:nvCxnSpPr>
            <p:spPr>
              <a:xfrm>
                <a:off x="7641496"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28" name="Google Shape;28;p2"/>
              <p:cNvCxnSpPr/>
              <p:nvPr/>
            </p:nvCxnSpPr>
            <p:spPr>
              <a:xfrm>
                <a:off x="757535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9" name="Google Shape;29;p2"/>
              <p:cNvCxnSpPr/>
              <p:nvPr/>
            </p:nvCxnSpPr>
            <p:spPr>
              <a:xfrm>
                <a:off x="750923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0" name="Google Shape;30;p2"/>
              <p:cNvCxnSpPr/>
              <p:nvPr/>
            </p:nvCxnSpPr>
            <p:spPr>
              <a:xfrm>
                <a:off x="7443117"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1" name="Google Shape;31;p2"/>
              <p:cNvCxnSpPr/>
              <p:nvPr/>
            </p:nvCxnSpPr>
            <p:spPr>
              <a:xfrm>
                <a:off x="73770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2" name="Google Shape;32;p2"/>
              <p:cNvCxnSpPr/>
              <p:nvPr/>
            </p:nvCxnSpPr>
            <p:spPr>
              <a:xfrm>
                <a:off x="7310856" y="4513500"/>
                <a:ext cx="0" cy="300900"/>
              </a:xfrm>
              <a:prstGeom prst="straightConnector1">
                <a:avLst/>
              </a:prstGeom>
              <a:noFill/>
              <a:ln cap="flat" cmpd="sng" w="28575">
                <a:solidFill>
                  <a:schemeClr val="dk1"/>
                </a:solidFill>
                <a:prstDash val="solid"/>
                <a:round/>
                <a:headEnd len="med" w="med" type="none"/>
                <a:tailEnd len="med" w="med" type="none"/>
              </a:ln>
            </p:spPr>
          </p:cxnSp>
        </p:grpSp>
        <p:cxnSp>
          <p:nvCxnSpPr>
            <p:cNvPr id="33" name="Google Shape;33;p2"/>
            <p:cNvCxnSpPr/>
            <p:nvPr/>
          </p:nvCxnSpPr>
          <p:spPr>
            <a:xfrm>
              <a:off x="75665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4" name="Google Shape;34;p2"/>
            <p:cNvCxnSpPr/>
            <p:nvPr/>
          </p:nvCxnSpPr>
          <p:spPr>
            <a:xfrm>
              <a:off x="752715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5" name="Google Shape;35;p2"/>
            <p:cNvCxnSpPr/>
            <p:nvPr/>
          </p:nvCxnSpPr>
          <p:spPr>
            <a:xfrm>
              <a:off x="747997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36" name="Google Shape;36;p2"/>
            <p:cNvCxnSpPr/>
            <p:nvPr/>
          </p:nvCxnSpPr>
          <p:spPr>
            <a:xfrm>
              <a:off x="74327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7" name="Google Shape;37;p2"/>
            <p:cNvCxnSpPr/>
            <p:nvPr/>
          </p:nvCxnSpPr>
          <p:spPr>
            <a:xfrm>
              <a:off x="738557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8" name="Google Shape;38;p2"/>
            <p:cNvCxnSpPr/>
            <p:nvPr/>
          </p:nvCxnSpPr>
          <p:spPr>
            <a:xfrm>
              <a:off x="7330544"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39" name="Google Shape;39;p2"/>
            <p:cNvCxnSpPr/>
            <p:nvPr/>
          </p:nvCxnSpPr>
          <p:spPr>
            <a:xfrm>
              <a:off x="728335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0" name="Google Shape;40;p2"/>
            <p:cNvCxnSpPr/>
            <p:nvPr/>
          </p:nvCxnSpPr>
          <p:spPr>
            <a:xfrm>
              <a:off x="7236149"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41" name="Google Shape;41;p2"/>
            <p:cNvCxnSpPr/>
            <p:nvPr/>
          </p:nvCxnSpPr>
          <p:spPr>
            <a:xfrm>
              <a:off x="718896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2" name="Google Shape;42;p2"/>
            <p:cNvCxnSpPr/>
            <p:nvPr/>
          </p:nvCxnSpPr>
          <p:spPr>
            <a:xfrm>
              <a:off x="7149618"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3" name="Google Shape;43;p2"/>
            <p:cNvCxnSpPr/>
            <p:nvPr/>
          </p:nvCxnSpPr>
          <p:spPr>
            <a:xfrm>
              <a:off x="7102431"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44" name="Google Shape;44;p2"/>
            <p:cNvCxnSpPr/>
            <p:nvPr/>
          </p:nvCxnSpPr>
          <p:spPr>
            <a:xfrm>
              <a:off x="7055224" y="4513500"/>
              <a:ext cx="0" cy="300900"/>
            </a:xfrm>
            <a:prstGeom prst="straightConnector1">
              <a:avLst/>
            </a:prstGeom>
            <a:noFill/>
            <a:ln cap="flat" cmpd="sng" w="9525">
              <a:solidFill>
                <a:schemeClr val="dk1"/>
              </a:solidFill>
              <a:prstDash val="solid"/>
              <a:round/>
              <a:headEnd len="med" w="med" type="none"/>
              <a:tailEnd len="med" w="med" type="none"/>
            </a:ln>
          </p:spPr>
        </p:cxnSp>
      </p:grpSp>
      <p:cxnSp>
        <p:nvCxnSpPr>
          <p:cNvPr id="45" name="Google Shape;45;p2"/>
          <p:cNvCxnSpPr/>
          <p:nvPr/>
        </p:nvCxnSpPr>
        <p:spPr>
          <a:xfrm rot="10800000">
            <a:off x="7760759" y="4663948"/>
            <a:ext cx="673217"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extLst>
    <p:ext uri="{DCECCB84-F9BA-43D5-87BE-67443E8EF086}">
      <p15:sldGuideLst>
        <p15:guide id="1" orient="horz" pos="1620">
          <p15:clr>
            <a:srgbClr val="FA7B17"/>
          </p15:clr>
        </p15:guide>
        <p15:guide id="2" pos="2880">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4" name="Shape 214"/>
        <p:cNvGrpSpPr/>
        <p:nvPr/>
      </p:nvGrpSpPr>
      <p:grpSpPr>
        <a:xfrm>
          <a:off x="0" y="0"/>
          <a:ext cx="0" cy="0"/>
          <a:chOff x="0" y="0"/>
          <a:chExt cx="0" cy="0"/>
        </a:xfrm>
      </p:grpSpPr>
      <p:sp>
        <p:nvSpPr>
          <p:cNvPr id="215" name="Google Shape;215;p11"/>
          <p:cNvSpPr txBox="1"/>
          <p:nvPr>
            <p:ph hasCustomPrompt="1" type="title"/>
          </p:nvPr>
        </p:nvSpPr>
        <p:spPr>
          <a:xfrm>
            <a:off x="802675" y="1273050"/>
            <a:ext cx="7538700" cy="2100300"/>
          </a:xfrm>
          <a:prstGeom prst="rect">
            <a:avLst/>
          </a:prstGeom>
        </p:spPr>
        <p:txBody>
          <a:bodyPr anchorCtr="0" anchor="t" bIns="91425" lIns="91425" spcFirstLastPara="1" rIns="91425" wrap="square" tIns="91425">
            <a:noAutofit/>
          </a:bodyPr>
          <a:lstStyle>
            <a:lvl1pPr lvl="0" algn="ctr">
              <a:spcBef>
                <a:spcPts val="0"/>
              </a:spcBef>
              <a:spcAft>
                <a:spcPts val="0"/>
              </a:spcAft>
              <a:buSzPts val="9600"/>
              <a:buNone/>
              <a:defRPr sz="12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16" name="Google Shape;216;p11"/>
          <p:cNvSpPr txBox="1"/>
          <p:nvPr>
            <p:ph idx="1" type="subTitle"/>
          </p:nvPr>
        </p:nvSpPr>
        <p:spPr>
          <a:xfrm>
            <a:off x="2039600" y="3287625"/>
            <a:ext cx="5064900" cy="4971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217" name="Google Shape;217;p11"/>
          <p:cNvSpPr txBox="1"/>
          <p:nvPr>
            <p:ph idx="2" type="subTitle"/>
          </p:nvPr>
        </p:nvSpPr>
        <p:spPr>
          <a:xfrm>
            <a:off x="720000" y="471975"/>
            <a:ext cx="2336100" cy="218700"/>
          </a:xfrm>
          <a:prstGeom prst="rect">
            <a:avLst/>
          </a:prstGeom>
        </p:spPr>
        <p:txBody>
          <a:bodyPr anchorCtr="0" anchor="ctr" bIns="91425" lIns="91425" spcFirstLastPara="1" rIns="91425" wrap="square" tIns="91425">
            <a:noAutofit/>
          </a:bodyPr>
          <a:lstStyle>
            <a:lvl1pPr lvl="0" rtl="0">
              <a:spcBef>
                <a:spcPts val="0"/>
              </a:spcBef>
              <a:spcAft>
                <a:spcPts val="0"/>
              </a:spcAft>
              <a:buSzPts val="1000"/>
              <a:buNone/>
              <a:defRPr sz="1000">
                <a:solidFill>
                  <a:srgbClr val="000000"/>
                </a:solidFill>
              </a:defRPr>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218" name="Google Shape;218;p11"/>
          <p:cNvSpPr txBox="1"/>
          <p:nvPr>
            <p:ph idx="3" type="subTitle"/>
          </p:nvPr>
        </p:nvSpPr>
        <p:spPr>
          <a:xfrm>
            <a:off x="2147925" y="4697325"/>
            <a:ext cx="1368600" cy="124800"/>
          </a:xfrm>
          <a:prstGeom prst="rect">
            <a:avLst/>
          </a:prstGeom>
        </p:spPr>
        <p:txBody>
          <a:bodyPr anchorCtr="0" anchor="ctr" bIns="91425" lIns="91425" spcFirstLastPara="1" rIns="91425" wrap="square" tIns="91425">
            <a:noAutofit/>
          </a:bodyPr>
          <a:lstStyle>
            <a:lvl1pPr lvl="0" rtl="0">
              <a:spcBef>
                <a:spcPts val="0"/>
              </a:spcBef>
              <a:spcAft>
                <a:spcPts val="0"/>
              </a:spcAft>
              <a:buSzPts val="1000"/>
              <a:buNone/>
              <a:defRPr sz="1000">
                <a:solidFill>
                  <a:srgbClr val="000000"/>
                </a:solidFill>
              </a:defRPr>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grpSp>
        <p:nvGrpSpPr>
          <p:cNvPr id="219" name="Google Shape;219;p11"/>
          <p:cNvGrpSpPr/>
          <p:nvPr/>
        </p:nvGrpSpPr>
        <p:grpSpPr>
          <a:xfrm>
            <a:off x="720011" y="4513500"/>
            <a:ext cx="1368528" cy="300900"/>
            <a:chOff x="7055224" y="4513500"/>
            <a:chExt cx="1368528" cy="300900"/>
          </a:xfrm>
        </p:grpSpPr>
        <p:grpSp>
          <p:nvGrpSpPr>
            <p:cNvPr id="220" name="Google Shape;220;p11"/>
            <p:cNvGrpSpPr/>
            <p:nvPr/>
          </p:nvGrpSpPr>
          <p:grpSpPr>
            <a:xfrm>
              <a:off x="7629309" y="4513500"/>
              <a:ext cx="794443" cy="300900"/>
              <a:chOff x="7310856" y="4513500"/>
              <a:chExt cx="1113132" cy="300900"/>
            </a:xfrm>
          </p:grpSpPr>
          <p:cxnSp>
            <p:nvCxnSpPr>
              <p:cNvPr id="221" name="Google Shape;221;p11"/>
              <p:cNvCxnSpPr/>
              <p:nvPr/>
            </p:nvCxnSpPr>
            <p:spPr>
              <a:xfrm>
                <a:off x="842398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22" name="Google Shape;222;p11"/>
              <p:cNvCxnSpPr/>
              <p:nvPr/>
            </p:nvCxnSpPr>
            <p:spPr>
              <a:xfrm>
                <a:off x="83688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23" name="Google Shape;223;p11"/>
              <p:cNvCxnSpPr/>
              <p:nvPr/>
            </p:nvCxnSpPr>
            <p:spPr>
              <a:xfrm>
                <a:off x="830274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24" name="Google Shape;224;p11"/>
              <p:cNvCxnSpPr/>
              <p:nvPr/>
            </p:nvCxnSpPr>
            <p:spPr>
              <a:xfrm>
                <a:off x="823660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25" name="Google Shape;225;p11"/>
              <p:cNvCxnSpPr/>
              <p:nvPr/>
            </p:nvCxnSpPr>
            <p:spPr>
              <a:xfrm>
                <a:off x="817048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26" name="Google Shape;226;p11"/>
              <p:cNvCxnSpPr/>
              <p:nvPr/>
            </p:nvCxnSpPr>
            <p:spPr>
              <a:xfrm>
                <a:off x="809337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27" name="Google Shape;227;p11"/>
              <p:cNvCxnSpPr/>
              <p:nvPr/>
            </p:nvCxnSpPr>
            <p:spPr>
              <a:xfrm>
                <a:off x="8027260"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28" name="Google Shape;228;p11"/>
              <p:cNvCxnSpPr/>
              <p:nvPr/>
            </p:nvCxnSpPr>
            <p:spPr>
              <a:xfrm>
                <a:off x="7961115"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29" name="Google Shape;229;p11"/>
              <p:cNvCxnSpPr/>
              <p:nvPr/>
            </p:nvCxnSpPr>
            <p:spPr>
              <a:xfrm>
                <a:off x="789499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30" name="Google Shape;230;p11"/>
              <p:cNvCxnSpPr/>
              <p:nvPr/>
            </p:nvCxnSpPr>
            <p:spPr>
              <a:xfrm>
                <a:off x="783987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31" name="Google Shape;231;p11"/>
              <p:cNvCxnSpPr/>
              <p:nvPr/>
            </p:nvCxnSpPr>
            <p:spPr>
              <a:xfrm>
                <a:off x="7773757"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232" name="Google Shape;232;p11"/>
              <p:cNvCxnSpPr/>
              <p:nvPr/>
            </p:nvCxnSpPr>
            <p:spPr>
              <a:xfrm>
                <a:off x="770761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33" name="Google Shape;233;p11"/>
              <p:cNvCxnSpPr/>
              <p:nvPr/>
            </p:nvCxnSpPr>
            <p:spPr>
              <a:xfrm>
                <a:off x="7641496"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234" name="Google Shape;234;p11"/>
              <p:cNvCxnSpPr/>
              <p:nvPr/>
            </p:nvCxnSpPr>
            <p:spPr>
              <a:xfrm>
                <a:off x="757535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35" name="Google Shape;235;p11"/>
              <p:cNvCxnSpPr/>
              <p:nvPr/>
            </p:nvCxnSpPr>
            <p:spPr>
              <a:xfrm>
                <a:off x="750923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36" name="Google Shape;236;p11"/>
              <p:cNvCxnSpPr/>
              <p:nvPr/>
            </p:nvCxnSpPr>
            <p:spPr>
              <a:xfrm>
                <a:off x="7443117"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11"/>
              <p:cNvCxnSpPr/>
              <p:nvPr/>
            </p:nvCxnSpPr>
            <p:spPr>
              <a:xfrm>
                <a:off x="73770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38" name="Google Shape;238;p11"/>
              <p:cNvCxnSpPr/>
              <p:nvPr/>
            </p:nvCxnSpPr>
            <p:spPr>
              <a:xfrm>
                <a:off x="7310856" y="4513500"/>
                <a:ext cx="0" cy="300900"/>
              </a:xfrm>
              <a:prstGeom prst="straightConnector1">
                <a:avLst/>
              </a:prstGeom>
              <a:noFill/>
              <a:ln cap="flat" cmpd="sng" w="28575">
                <a:solidFill>
                  <a:schemeClr val="dk1"/>
                </a:solidFill>
                <a:prstDash val="solid"/>
                <a:round/>
                <a:headEnd len="med" w="med" type="none"/>
                <a:tailEnd len="med" w="med" type="none"/>
              </a:ln>
            </p:spPr>
          </p:cxnSp>
        </p:grpSp>
        <p:cxnSp>
          <p:nvCxnSpPr>
            <p:cNvPr id="239" name="Google Shape;239;p11"/>
            <p:cNvCxnSpPr/>
            <p:nvPr/>
          </p:nvCxnSpPr>
          <p:spPr>
            <a:xfrm>
              <a:off x="75665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40" name="Google Shape;240;p11"/>
            <p:cNvCxnSpPr/>
            <p:nvPr/>
          </p:nvCxnSpPr>
          <p:spPr>
            <a:xfrm>
              <a:off x="752715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41" name="Google Shape;241;p11"/>
            <p:cNvCxnSpPr/>
            <p:nvPr/>
          </p:nvCxnSpPr>
          <p:spPr>
            <a:xfrm>
              <a:off x="747997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42" name="Google Shape;242;p11"/>
            <p:cNvCxnSpPr/>
            <p:nvPr/>
          </p:nvCxnSpPr>
          <p:spPr>
            <a:xfrm>
              <a:off x="74327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43" name="Google Shape;243;p11"/>
            <p:cNvCxnSpPr/>
            <p:nvPr/>
          </p:nvCxnSpPr>
          <p:spPr>
            <a:xfrm>
              <a:off x="738557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44" name="Google Shape;244;p11"/>
            <p:cNvCxnSpPr/>
            <p:nvPr/>
          </p:nvCxnSpPr>
          <p:spPr>
            <a:xfrm>
              <a:off x="7330544"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45" name="Google Shape;245;p11"/>
            <p:cNvCxnSpPr/>
            <p:nvPr/>
          </p:nvCxnSpPr>
          <p:spPr>
            <a:xfrm>
              <a:off x="728335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46" name="Google Shape;246;p11"/>
            <p:cNvCxnSpPr/>
            <p:nvPr/>
          </p:nvCxnSpPr>
          <p:spPr>
            <a:xfrm>
              <a:off x="7236149"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47" name="Google Shape;247;p11"/>
            <p:cNvCxnSpPr/>
            <p:nvPr/>
          </p:nvCxnSpPr>
          <p:spPr>
            <a:xfrm>
              <a:off x="718896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48" name="Google Shape;248;p11"/>
            <p:cNvCxnSpPr/>
            <p:nvPr/>
          </p:nvCxnSpPr>
          <p:spPr>
            <a:xfrm>
              <a:off x="7149618"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49" name="Google Shape;249;p11"/>
            <p:cNvCxnSpPr/>
            <p:nvPr/>
          </p:nvCxnSpPr>
          <p:spPr>
            <a:xfrm>
              <a:off x="7102431"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250" name="Google Shape;250;p11"/>
            <p:cNvCxnSpPr/>
            <p:nvPr/>
          </p:nvCxnSpPr>
          <p:spPr>
            <a:xfrm>
              <a:off x="7055224" y="4513500"/>
              <a:ext cx="0" cy="300900"/>
            </a:xfrm>
            <a:prstGeom prst="straightConnector1">
              <a:avLst/>
            </a:prstGeom>
            <a:noFill/>
            <a:ln cap="flat" cmpd="sng" w="9525">
              <a:solidFill>
                <a:schemeClr val="dk1"/>
              </a:solidFill>
              <a:prstDash val="solid"/>
              <a:round/>
              <a:headEnd len="med" w="med" type="none"/>
              <a:tailEnd len="med" w="med" type="none"/>
            </a:ln>
          </p:spPr>
        </p:cxnSp>
      </p:grpSp>
      <p:cxnSp>
        <p:nvCxnSpPr>
          <p:cNvPr id="251" name="Google Shape;251;p11"/>
          <p:cNvCxnSpPr/>
          <p:nvPr/>
        </p:nvCxnSpPr>
        <p:spPr>
          <a:xfrm rot="10800000">
            <a:off x="7760759" y="4663948"/>
            <a:ext cx="673217"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52" name="Shape 2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53" name="Shape 253"/>
        <p:cNvGrpSpPr/>
        <p:nvPr/>
      </p:nvGrpSpPr>
      <p:grpSpPr>
        <a:xfrm>
          <a:off x="0" y="0"/>
          <a:ext cx="0" cy="0"/>
          <a:chOff x="0" y="0"/>
          <a:chExt cx="0" cy="0"/>
        </a:xfrm>
      </p:grpSpPr>
      <p:sp>
        <p:nvSpPr>
          <p:cNvPr id="254" name="Google Shape;254;p13"/>
          <p:cNvSpPr txBox="1"/>
          <p:nvPr>
            <p:ph idx="1" type="subTitle"/>
          </p:nvPr>
        </p:nvSpPr>
        <p:spPr>
          <a:xfrm>
            <a:off x="1966012" y="1967019"/>
            <a:ext cx="23907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5" name="Google Shape;255;p13"/>
          <p:cNvSpPr txBox="1"/>
          <p:nvPr>
            <p:ph idx="2" type="subTitle"/>
          </p:nvPr>
        </p:nvSpPr>
        <p:spPr>
          <a:xfrm>
            <a:off x="5677113" y="1967019"/>
            <a:ext cx="23907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6" name="Google Shape;256;p13"/>
          <p:cNvSpPr txBox="1"/>
          <p:nvPr>
            <p:ph idx="3" type="subTitle"/>
          </p:nvPr>
        </p:nvSpPr>
        <p:spPr>
          <a:xfrm>
            <a:off x="1966012" y="3446526"/>
            <a:ext cx="23907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7" name="Google Shape;257;p13"/>
          <p:cNvSpPr txBox="1"/>
          <p:nvPr>
            <p:ph idx="4" type="subTitle"/>
          </p:nvPr>
        </p:nvSpPr>
        <p:spPr>
          <a:xfrm>
            <a:off x="5677113" y="3446526"/>
            <a:ext cx="23907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8" name="Google Shape;258;p13"/>
          <p:cNvSpPr txBox="1"/>
          <p:nvPr>
            <p:ph hasCustomPrompt="1" type="title"/>
          </p:nvPr>
        </p:nvSpPr>
        <p:spPr>
          <a:xfrm>
            <a:off x="1076187" y="1679025"/>
            <a:ext cx="813900" cy="8139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59" name="Google Shape;259;p13"/>
          <p:cNvSpPr txBox="1"/>
          <p:nvPr>
            <p:ph hasCustomPrompt="1" idx="5" type="title"/>
          </p:nvPr>
        </p:nvSpPr>
        <p:spPr>
          <a:xfrm>
            <a:off x="1076187" y="3158525"/>
            <a:ext cx="813900" cy="8139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0" name="Google Shape;260;p13"/>
          <p:cNvSpPr txBox="1"/>
          <p:nvPr>
            <p:ph hasCustomPrompt="1" idx="6" type="title"/>
          </p:nvPr>
        </p:nvSpPr>
        <p:spPr>
          <a:xfrm>
            <a:off x="4783500" y="1679025"/>
            <a:ext cx="813900" cy="8139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1" name="Google Shape;261;p13"/>
          <p:cNvSpPr txBox="1"/>
          <p:nvPr>
            <p:ph hasCustomPrompt="1" idx="7" type="title"/>
          </p:nvPr>
        </p:nvSpPr>
        <p:spPr>
          <a:xfrm>
            <a:off x="4783500" y="3158525"/>
            <a:ext cx="813900" cy="8139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2" name="Google Shape;262;p13"/>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63" name="Google Shape;263;p13"/>
          <p:cNvSpPr txBox="1"/>
          <p:nvPr>
            <p:ph idx="9" type="subTitle"/>
          </p:nvPr>
        </p:nvSpPr>
        <p:spPr>
          <a:xfrm>
            <a:off x="1966012" y="1679025"/>
            <a:ext cx="2390700" cy="3642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Montserrat"/>
              <a:buNone/>
              <a:defRPr sz="2200">
                <a:latin typeface="Lexend ExtraBold"/>
                <a:ea typeface="Lexend ExtraBold"/>
                <a:cs typeface="Lexend ExtraBold"/>
                <a:sym typeface="Lexend ExtraBold"/>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264" name="Google Shape;264;p13"/>
          <p:cNvSpPr txBox="1"/>
          <p:nvPr>
            <p:ph idx="13" type="subTitle"/>
          </p:nvPr>
        </p:nvSpPr>
        <p:spPr>
          <a:xfrm>
            <a:off x="5677112" y="1679025"/>
            <a:ext cx="2390700" cy="3642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Montserrat"/>
              <a:buNone/>
              <a:defRPr sz="2200">
                <a:latin typeface="Lexend ExtraBold"/>
                <a:ea typeface="Lexend ExtraBold"/>
                <a:cs typeface="Lexend ExtraBold"/>
                <a:sym typeface="Lexend ExtraBold"/>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265" name="Google Shape;265;p13"/>
          <p:cNvSpPr txBox="1"/>
          <p:nvPr>
            <p:ph idx="14" type="subTitle"/>
          </p:nvPr>
        </p:nvSpPr>
        <p:spPr>
          <a:xfrm>
            <a:off x="1966012" y="3158525"/>
            <a:ext cx="2390700" cy="3642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Montserrat"/>
              <a:buNone/>
              <a:defRPr sz="2200">
                <a:latin typeface="Lexend ExtraBold"/>
                <a:ea typeface="Lexend ExtraBold"/>
                <a:cs typeface="Lexend ExtraBold"/>
                <a:sym typeface="Lexend ExtraBold"/>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266" name="Google Shape;266;p13"/>
          <p:cNvSpPr txBox="1"/>
          <p:nvPr>
            <p:ph idx="15" type="subTitle"/>
          </p:nvPr>
        </p:nvSpPr>
        <p:spPr>
          <a:xfrm>
            <a:off x="5677112" y="3158525"/>
            <a:ext cx="2390700" cy="3642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Montserrat"/>
              <a:buNone/>
              <a:defRPr sz="2200">
                <a:latin typeface="Lexend ExtraBold"/>
                <a:ea typeface="Lexend ExtraBold"/>
                <a:cs typeface="Lexend ExtraBold"/>
                <a:sym typeface="Lexend ExtraBold"/>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cxnSp>
        <p:nvCxnSpPr>
          <p:cNvPr id="267" name="Google Shape;267;p13"/>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68" name="Shape 268"/>
        <p:cNvGrpSpPr/>
        <p:nvPr/>
      </p:nvGrpSpPr>
      <p:grpSpPr>
        <a:xfrm>
          <a:off x="0" y="0"/>
          <a:ext cx="0" cy="0"/>
          <a:chOff x="0" y="0"/>
          <a:chExt cx="0" cy="0"/>
        </a:xfrm>
      </p:grpSpPr>
      <p:sp>
        <p:nvSpPr>
          <p:cNvPr id="269" name="Google Shape;269;p14"/>
          <p:cNvSpPr txBox="1"/>
          <p:nvPr>
            <p:ph type="title"/>
          </p:nvPr>
        </p:nvSpPr>
        <p:spPr>
          <a:xfrm>
            <a:off x="2391900" y="3335213"/>
            <a:ext cx="43602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70" name="Google Shape;270;p14"/>
          <p:cNvSpPr txBox="1"/>
          <p:nvPr>
            <p:ph idx="1" type="subTitle"/>
          </p:nvPr>
        </p:nvSpPr>
        <p:spPr>
          <a:xfrm>
            <a:off x="1896875" y="1230650"/>
            <a:ext cx="5350200" cy="1791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7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271" name="Google Shape;271;p14"/>
          <p:cNvCxnSpPr/>
          <p:nvPr/>
        </p:nvCxnSpPr>
        <p:spPr>
          <a:xfrm rot="10800000">
            <a:off x="719677" y="4663910"/>
            <a:ext cx="7714368" cy="0"/>
          </a:xfrm>
          <a:prstGeom prst="straightConnector1">
            <a:avLst/>
          </a:prstGeom>
          <a:noFill/>
          <a:ln cap="flat" cmpd="sng" w="9525">
            <a:solidFill>
              <a:schemeClr val="dk1"/>
            </a:solidFill>
            <a:prstDash val="solid"/>
            <a:round/>
            <a:headEnd len="med" w="med" type="none"/>
            <a:tailEnd len="med" w="med" type="none"/>
          </a:ln>
        </p:spPr>
      </p:cxnSp>
      <p:grpSp>
        <p:nvGrpSpPr>
          <p:cNvPr id="272" name="Google Shape;272;p14"/>
          <p:cNvGrpSpPr/>
          <p:nvPr/>
        </p:nvGrpSpPr>
        <p:grpSpPr>
          <a:xfrm>
            <a:off x="720011" y="319100"/>
            <a:ext cx="1368528" cy="300900"/>
            <a:chOff x="7055224" y="4513500"/>
            <a:chExt cx="1368528" cy="300900"/>
          </a:xfrm>
        </p:grpSpPr>
        <p:grpSp>
          <p:nvGrpSpPr>
            <p:cNvPr id="273" name="Google Shape;273;p14"/>
            <p:cNvGrpSpPr/>
            <p:nvPr/>
          </p:nvGrpSpPr>
          <p:grpSpPr>
            <a:xfrm>
              <a:off x="7629309" y="4513500"/>
              <a:ext cx="794443" cy="300900"/>
              <a:chOff x="7310856" y="4513500"/>
              <a:chExt cx="1113132" cy="300900"/>
            </a:xfrm>
          </p:grpSpPr>
          <p:cxnSp>
            <p:nvCxnSpPr>
              <p:cNvPr id="274" name="Google Shape;274;p14"/>
              <p:cNvCxnSpPr/>
              <p:nvPr/>
            </p:nvCxnSpPr>
            <p:spPr>
              <a:xfrm>
                <a:off x="842398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75" name="Google Shape;275;p14"/>
              <p:cNvCxnSpPr/>
              <p:nvPr/>
            </p:nvCxnSpPr>
            <p:spPr>
              <a:xfrm>
                <a:off x="83688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76" name="Google Shape;276;p14"/>
              <p:cNvCxnSpPr/>
              <p:nvPr/>
            </p:nvCxnSpPr>
            <p:spPr>
              <a:xfrm>
                <a:off x="830274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77" name="Google Shape;277;p14"/>
              <p:cNvCxnSpPr/>
              <p:nvPr/>
            </p:nvCxnSpPr>
            <p:spPr>
              <a:xfrm>
                <a:off x="823660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78" name="Google Shape;278;p14"/>
              <p:cNvCxnSpPr/>
              <p:nvPr/>
            </p:nvCxnSpPr>
            <p:spPr>
              <a:xfrm>
                <a:off x="817048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79" name="Google Shape;279;p14"/>
              <p:cNvCxnSpPr/>
              <p:nvPr/>
            </p:nvCxnSpPr>
            <p:spPr>
              <a:xfrm>
                <a:off x="809337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80" name="Google Shape;280;p14"/>
              <p:cNvCxnSpPr/>
              <p:nvPr/>
            </p:nvCxnSpPr>
            <p:spPr>
              <a:xfrm>
                <a:off x="8027260"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81" name="Google Shape;281;p14"/>
              <p:cNvCxnSpPr/>
              <p:nvPr/>
            </p:nvCxnSpPr>
            <p:spPr>
              <a:xfrm>
                <a:off x="7961115"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82" name="Google Shape;282;p14"/>
              <p:cNvCxnSpPr/>
              <p:nvPr/>
            </p:nvCxnSpPr>
            <p:spPr>
              <a:xfrm>
                <a:off x="789499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83" name="Google Shape;283;p14"/>
              <p:cNvCxnSpPr/>
              <p:nvPr/>
            </p:nvCxnSpPr>
            <p:spPr>
              <a:xfrm>
                <a:off x="783987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84" name="Google Shape;284;p14"/>
              <p:cNvCxnSpPr/>
              <p:nvPr/>
            </p:nvCxnSpPr>
            <p:spPr>
              <a:xfrm>
                <a:off x="7773757"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285" name="Google Shape;285;p14"/>
              <p:cNvCxnSpPr/>
              <p:nvPr/>
            </p:nvCxnSpPr>
            <p:spPr>
              <a:xfrm>
                <a:off x="770761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86" name="Google Shape;286;p14"/>
              <p:cNvCxnSpPr/>
              <p:nvPr/>
            </p:nvCxnSpPr>
            <p:spPr>
              <a:xfrm>
                <a:off x="7641496"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287" name="Google Shape;287;p14"/>
              <p:cNvCxnSpPr/>
              <p:nvPr/>
            </p:nvCxnSpPr>
            <p:spPr>
              <a:xfrm>
                <a:off x="757535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88" name="Google Shape;288;p14"/>
              <p:cNvCxnSpPr/>
              <p:nvPr/>
            </p:nvCxnSpPr>
            <p:spPr>
              <a:xfrm>
                <a:off x="750923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89" name="Google Shape;289;p14"/>
              <p:cNvCxnSpPr/>
              <p:nvPr/>
            </p:nvCxnSpPr>
            <p:spPr>
              <a:xfrm>
                <a:off x="7443117"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90" name="Google Shape;290;p14"/>
              <p:cNvCxnSpPr/>
              <p:nvPr/>
            </p:nvCxnSpPr>
            <p:spPr>
              <a:xfrm>
                <a:off x="73770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91" name="Google Shape;291;p14"/>
              <p:cNvCxnSpPr/>
              <p:nvPr/>
            </p:nvCxnSpPr>
            <p:spPr>
              <a:xfrm>
                <a:off x="7310856" y="4513500"/>
                <a:ext cx="0" cy="300900"/>
              </a:xfrm>
              <a:prstGeom prst="straightConnector1">
                <a:avLst/>
              </a:prstGeom>
              <a:noFill/>
              <a:ln cap="flat" cmpd="sng" w="28575">
                <a:solidFill>
                  <a:schemeClr val="dk1"/>
                </a:solidFill>
                <a:prstDash val="solid"/>
                <a:round/>
                <a:headEnd len="med" w="med" type="none"/>
                <a:tailEnd len="med" w="med" type="none"/>
              </a:ln>
            </p:spPr>
          </p:cxnSp>
        </p:grpSp>
        <p:cxnSp>
          <p:nvCxnSpPr>
            <p:cNvPr id="292" name="Google Shape;292;p14"/>
            <p:cNvCxnSpPr/>
            <p:nvPr/>
          </p:nvCxnSpPr>
          <p:spPr>
            <a:xfrm>
              <a:off x="75665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93" name="Google Shape;293;p14"/>
            <p:cNvCxnSpPr/>
            <p:nvPr/>
          </p:nvCxnSpPr>
          <p:spPr>
            <a:xfrm>
              <a:off x="752715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94" name="Google Shape;294;p14"/>
            <p:cNvCxnSpPr/>
            <p:nvPr/>
          </p:nvCxnSpPr>
          <p:spPr>
            <a:xfrm>
              <a:off x="747997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95" name="Google Shape;295;p14"/>
            <p:cNvCxnSpPr/>
            <p:nvPr/>
          </p:nvCxnSpPr>
          <p:spPr>
            <a:xfrm>
              <a:off x="74327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96" name="Google Shape;296;p14"/>
            <p:cNvCxnSpPr/>
            <p:nvPr/>
          </p:nvCxnSpPr>
          <p:spPr>
            <a:xfrm>
              <a:off x="738557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97" name="Google Shape;297;p14"/>
            <p:cNvCxnSpPr/>
            <p:nvPr/>
          </p:nvCxnSpPr>
          <p:spPr>
            <a:xfrm>
              <a:off x="7330544"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98" name="Google Shape;298;p14"/>
            <p:cNvCxnSpPr/>
            <p:nvPr/>
          </p:nvCxnSpPr>
          <p:spPr>
            <a:xfrm>
              <a:off x="728335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99" name="Google Shape;299;p14"/>
            <p:cNvCxnSpPr/>
            <p:nvPr/>
          </p:nvCxnSpPr>
          <p:spPr>
            <a:xfrm>
              <a:off x="7236149"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300" name="Google Shape;300;p14"/>
            <p:cNvCxnSpPr/>
            <p:nvPr/>
          </p:nvCxnSpPr>
          <p:spPr>
            <a:xfrm>
              <a:off x="718896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01" name="Google Shape;301;p14"/>
            <p:cNvCxnSpPr/>
            <p:nvPr/>
          </p:nvCxnSpPr>
          <p:spPr>
            <a:xfrm>
              <a:off x="7149618"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02" name="Google Shape;302;p14"/>
            <p:cNvCxnSpPr/>
            <p:nvPr/>
          </p:nvCxnSpPr>
          <p:spPr>
            <a:xfrm>
              <a:off x="7102431"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303" name="Google Shape;303;p14"/>
            <p:cNvCxnSpPr/>
            <p:nvPr/>
          </p:nvCxnSpPr>
          <p:spPr>
            <a:xfrm>
              <a:off x="7055224" y="4513500"/>
              <a:ext cx="0" cy="300900"/>
            </a:xfrm>
            <a:prstGeom prst="straightConnector1">
              <a:avLst/>
            </a:prstGeom>
            <a:noFill/>
            <a:ln cap="flat" cmpd="sng" w="9525">
              <a:solidFill>
                <a:schemeClr val="dk1"/>
              </a:solidFill>
              <a:prstDash val="solid"/>
              <a:round/>
              <a:headEnd len="med" w="med" type="none"/>
              <a:tailEnd len="med" w="med" type="none"/>
            </a:ln>
          </p:spPr>
        </p:cxnSp>
      </p:grpSp>
      <p:cxnSp>
        <p:nvCxnSpPr>
          <p:cNvPr id="304" name="Google Shape;304;p14"/>
          <p:cNvCxnSpPr/>
          <p:nvPr/>
        </p:nvCxnSpPr>
        <p:spPr>
          <a:xfrm rot="10800000">
            <a:off x="7760759" y="469548"/>
            <a:ext cx="673217"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ONE_COLUMN_TEXT_1">
    <p:spTree>
      <p:nvGrpSpPr>
        <p:cNvPr id="305" name="Shape 305"/>
        <p:cNvGrpSpPr/>
        <p:nvPr/>
      </p:nvGrpSpPr>
      <p:grpSpPr>
        <a:xfrm>
          <a:off x="0" y="0"/>
          <a:ext cx="0" cy="0"/>
          <a:chOff x="0" y="0"/>
          <a:chExt cx="0" cy="0"/>
        </a:xfrm>
      </p:grpSpPr>
      <p:sp>
        <p:nvSpPr>
          <p:cNvPr id="306" name="Google Shape;306;p15"/>
          <p:cNvSpPr txBox="1"/>
          <p:nvPr>
            <p:ph type="title"/>
          </p:nvPr>
        </p:nvSpPr>
        <p:spPr>
          <a:xfrm>
            <a:off x="1980150" y="1257775"/>
            <a:ext cx="5183700" cy="172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100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07" name="Google Shape;307;p15"/>
          <p:cNvSpPr txBox="1"/>
          <p:nvPr>
            <p:ph idx="1" type="subTitle"/>
          </p:nvPr>
        </p:nvSpPr>
        <p:spPr>
          <a:xfrm>
            <a:off x="1998150" y="3028075"/>
            <a:ext cx="5147700" cy="7332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8" name="Google Shape;308;p15"/>
          <p:cNvSpPr txBox="1"/>
          <p:nvPr>
            <p:ph idx="2" type="subTitle"/>
          </p:nvPr>
        </p:nvSpPr>
        <p:spPr>
          <a:xfrm>
            <a:off x="6087900" y="471975"/>
            <a:ext cx="2336100" cy="218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000"/>
              <a:buNone/>
              <a:defRPr sz="1000"/>
            </a:lvl1pPr>
            <a:lvl2pPr lvl="1" rtl="0" algn="r">
              <a:spcBef>
                <a:spcPts val="0"/>
              </a:spcBef>
              <a:spcAft>
                <a:spcPts val="0"/>
              </a:spcAft>
              <a:buSzPts val="1000"/>
              <a:buNone/>
              <a:defRPr sz="1000"/>
            </a:lvl2pPr>
            <a:lvl3pPr lvl="2" rtl="0" algn="r">
              <a:spcBef>
                <a:spcPts val="0"/>
              </a:spcBef>
              <a:spcAft>
                <a:spcPts val="0"/>
              </a:spcAft>
              <a:buSzPts val="1000"/>
              <a:buNone/>
              <a:defRPr sz="1000"/>
            </a:lvl3pPr>
            <a:lvl4pPr lvl="3" rtl="0" algn="r">
              <a:spcBef>
                <a:spcPts val="0"/>
              </a:spcBef>
              <a:spcAft>
                <a:spcPts val="0"/>
              </a:spcAft>
              <a:buSzPts val="1000"/>
              <a:buNone/>
              <a:defRPr sz="1000"/>
            </a:lvl4pPr>
            <a:lvl5pPr lvl="4" rtl="0" algn="r">
              <a:spcBef>
                <a:spcPts val="0"/>
              </a:spcBef>
              <a:spcAft>
                <a:spcPts val="0"/>
              </a:spcAft>
              <a:buSzPts val="1000"/>
              <a:buNone/>
              <a:defRPr sz="1000"/>
            </a:lvl5pPr>
            <a:lvl6pPr lvl="5" rtl="0" algn="r">
              <a:spcBef>
                <a:spcPts val="0"/>
              </a:spcBef>
              <a:spcAft>
                <a:spcPts val="0"/>
              </a:spcAft>
              <a:buSzPts val="1000"/>
              <a:buNone/>
              <a:defRPr sz="1000"/>
            </a:lvl6pPr>
            <a:lvl7pPr lvl="6" rtl="0" algn="r">
              <a:spcBef>
                <a:spcPts val="0"/>
              </a:spcBef>
              <a:spcAft>
                <a:spcPts val="0"/>
              </a:spcAft>
              <a:buSzPts val="1000"/>
              <a:buNone/>
              <a:defRPr sz="1000"/>
            </a:lvl7pPr>
            <a:lvl8pPr lvl="7" rtl="0" algn="r">
              <a:spcBef>
                <a:spcPts val="0"/>
              </a:spcBef>
              <a:spcAft>
                <a:spcPts val="0"/>
              </a:spcAft>
              <a:buSzPts val="1000"/>
              <a:buNone/>
              <a:defRPr sz="1000"/>
            </a:lvl8pPr>
            <a:lvl9pPr lvl="8" rtl="0" algn="r">
              <a:spcBef>
                <a:spcPts val="0"/>
              </a:spcBef>
              <a:spcAft>
                <a:spcPts val="0"/>
              </a:spcAft>
              <a:buSzPts val="1000"/>
              <a:buNone/>
              <a:defRPr sz="1000"/>
            </a:lvl9pPr>
          </a:lstStyle>
          <a:p/>
        </p:txBody>
      </p:sp>
      <p:sp>
        <p:nvSpPr>
          <p:cNvPr id="309" name="Google Shape;309;p15"/>
          <p:cNvSpPr txBox="1"/>
          <p:nvPr>
            <p:ph idx="3" type="subTitle"/>
          </p:nvPr>
        </p:nvSpPr>
        <p:spPr>
          <a:xfrm>
            <a:off x="5604300" y="4697325"/>
            <a:ext cx="1368600" cy="12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000"/>
              <a:buNone/>
              <a:defRPr sz="1000"/>
            </a:lvl1pPr>
            <a:lvl2pPr lvl="1" rtl="0" algn="r">
              <a:spcBef>
                <a:spcPts val="0"/>
              </a:spcBef>
              <a:spcAft>
                <a:spcPts val="0"/>
              </a:spcAft>
              <a:buSzPts val="1000"/>
              <a:buNone/>
              <a:defRPr sz="1000"/>
            </a:lvl2pPr>
            <a:lvl3pPr lvl="2" rtl="0" algn="r">
              <a:spcBef>
                <a:spcPts val="0"/>
              </a:spcBef>
              <a:spcAft>
                <a:spcPts val="0"/>
              </a:spcAft>
              <a:buSzPts val="1000"/>
              <a:buNone/>
              <a:defRPr sz="1000"/>
            </a:lvl3pPr>
            <a:lvl4pPr lvl="3" rtl="0" algn="r">
              <a:spcBef>
                <a:spcPts val="0"/>
              </a:spcBef>
              <a:spcAft>
                <a:spcPts val="0"/>
              </a:spcAft>
              <a:buSzPts val="1000"/>
              <a:buNone/>
              <a:defRPr sz="1000"/>
            </a:lvl4pPr>
            <a:lvl5pPr lvl="4" rtl="0" algn="r">
              <a:spcBef>
                <a:spcPts val="0"/>
              </a:spcBef>
              <a:spcAft>
                <a:spcPts val="0"/>
              </a:spcAft>
              <a:buSzPts val="1000"/>
              <a:buNone/>
              <a:defRPr sz="1000"/>
            </a:lvl5pPr>
            <a:lvl6pPr lvl="5" rtl="0" algn="r">
              <a:spcBef>
                <a:spcPts val="0"/>
              </a:spcBef>
              <a:spcAft>
                <a:spcPts val="0"/>
              </a:spcAft>
              <a:buSzPts val="1000"/>
              <a:buNone/>
              <a:defRPr sz="1000"/>
            </a:lvl6pPr>
            <a:lvl7pPr lvl="6" rtl="0" algn="r">
              <a:spcBef>
                <a:spcPts val="0"/>
              </a:spcBef>
              <a:spcAft>
                <a:spcPts val="0"/>
              </a:spcAft>
              <a:buSzPts val="1000"/>
              <a:buNone/>
              <a:defRPr sz="1000"/>
            </a:lvl7pPr>
            <a:lvl8pPr lvl="7" rtl="0" algn="r">
              <a:spcBef>
                <a:spcPts val="0"/>
              </a:spcBef>
              <a:spcAft>
                <a:spcPts val="0"/>
              </a:spcAft>
              <a:buSzPts val="1000"/>
              <a:buNone/>
              <a:defRPr sz="1000"/>
            </a:lvl8pPr>
            <a:lvl9pPr lvl="8" rtl="0" algn="r">
              <a:spcBef>
                <a:spcPts val="0"/>
              </a:spcBef>
              <a:spcAft>
                <a:spcPts val="0"/>
              </a:spcAft>
              <a:buSzPts val="1000"/>
              <a:buNone/>
              <a:defRPr sz="1000"/>
            </a:lvl9pPr>
          </a:lstStyle>
          <a:p/>
        </p:txBody>
      </p:sp>
      <p:grpSp>
        <p:nvGrpSpPr>
          <p:cNvPr id="310" name="Google Shape;310;p15"/>
          <p:cNvGrpSpPr/>
          <p:nvPr/>
        </p:nvGrpSpPr>
        <p:grpSpPr>
          <a:xfrm>
            <a:off x="7037461" y="4513500"/>
            <a:ext cx="1368528" cy="300900"/>
            <a:chOff x="7055224" y="4513500"/>
            <a:chExt cx="1368528" cy="300900"/>
          </a:xfrm>
        </p:grpSpPr>
        <p:grpSp>
          <p:nvGrpSpPr>
            <p:cNvPr id="311" name="Google Shape;311;p15"/>
            <p:cNvGrpSpPr/>
            <p:nvPr/>
          </p:nvGrpSpPr>
          <p:grpSpPr>
            <a:xfrm>
              <a:off x="7629309" y="4513500"/>
              <a:ext cx="794443" cy="300900"/>
              <a:chOff x="7310856" y="4513500"/>
              <a:chExt cx="1113132" cy="300900"/>
            </a:xfrm>
          </p:grpSpPr>
          <p:cxnSp>
            <p:nvCxnSpPr>
              <p:cNvPr id="312" name="Google Shape;312;p15"/>
              <p:cNvCxnSpPr/>
              <p:nvPr/>
            </p:nvCxnSpPr>
            <p:spPr>
              <a:xfrm>
                <a:off x="842398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13" name="Google Shape;313;p15"/>
              <p:cNvCxnSpPr/>
              <p:nvPr/>
            </p:nvCxnSpPr>
            <p:spPr>
              <a:xfrm>
                <a:off x="83688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14" name="Google Shape;314;p15"/>
              <p:cNvCxnSpPr/>
              <p:nvPr/>
            </p:nvCxnSpPr>
            <p:spPr>
              <a:xfrm>
                <a:off x="830274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315" name="Google Shape;315;p15"/>
              <p:cNvCxnSpPr/>
              <p:nvPr/>
            </p:nvCxnSpPr>
            <p:spPr>
              <a:xfrm>
                <a:off x="823660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16" name="Google Shape;316;p15"/>
              <p:cNvCxnSpPr/>
              <p:nvPr/>
            </p:nvCxnSpPr>
            <p:spPr>
              <a:xfrm>
                <a:off x="817048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17" name="Google Shape;317;p15"/>
              <p:cNvCxnSpPr/>
              <p:nvPr/>
            </p:nvCxnSpPr>
            <p:spPr>
              <a:xfrm>
                <a:off x="809337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318" name="Google Shape;318;p15"/>
              <p:cNvCxnSpPr/>
              <p:nvPr/>
            </p:nvCxnSpPr>
            <p:spPr>
              <a:xfrm>
                <a:off x="8027260"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19" name="Google Shape;319;p15"/>
              <p:cNvCxnSpPr/>
              <p:nvPr/>
            </p:nvCxnSpPr>
            <p:spPr>
              <a:xfrm>
                <a:off x="7961115"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320" name="Google Shape;320;p15"/>
              <p:cNvCxnSpPr/>
              <p:nvPr/>
            </p:nvCxnSpPr>
            <p:spPr>
              <a:xfrm>
                <a:off x="789499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21" name="Google Shape;321;p15"/>
              <p:cNvCxnSpPr/>
              <p:nvPr/>
            </p:nvCxnSpPr>
            <p:spPr>
              <a:xfrm>
                <a:off x="783987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22" name="Google Shape;322;p15"/>
              <p:cNvCxnSpPr/>
              <p:nvPr/>
            </p:nvCxnSpPr>
            <p:spPr>
              <a:xfrm>
                <a:off x="7773757"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323" name="Google Shape;323;p15"/>
              <p:cNvCxnSpPr/>
              <p:nvPr/>
            </p:nvCxnSpPr>
            <p:spPr>
              <a:xfrm>
                <a:off x="770761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24" name="Google Shape;324;p15"/>
              <p:cNvCxnSpPr/>
              <p:nvPr/>
            </p:nvCxnSpPr>
            <p:spPr>
              <a:xfrm>
                <a:off x="7641496"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325" name="Google Shape;325;p15"/>
              <p:cNvCxnSpPr/>
              <p:nvPr/>
            </p:nvCxnSpPr>
            <p:spPr>
              <a:xfrm>
                <a:off x="757535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326" name="Google Shape;326;p15"/>
              <p:cNvCxnSpPr/>
              <p:nvPr/>
            </p:nvCxnSpPr>
            <p:spPr>
              <a:xfrm>
                <a:off x="750923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27" name="Google Shape;327;p15"/>
              <p:cNvCxnSpPr/>
              <p:nvPr/>
            </p:nvCxnSpPr>
            <p:spPr>
              <a:xfrm>
                <a:off x="7443117"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28" name="Google Shape;328;p15"/>
              <p:cNvCxnSpPr/>
              <p:nvPr/>
            </p:nvCxnSpPr>
            <p:spPr>
              <a:xfrm>
                <a:off x="73770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29" name="Google Shape;329;p15"/>
              <p:cNvCxnSpPr/>
              <p:nvPr/>
            </p:nvCxnSpPr>
            <p:spPr>
              <a:xfrm>
                <a:off x="7310856" y="4513500"/>
                <a:ext cx="0" cy="300900"/>
              </a:xfrm>
              <a:prstGeom prst="straightConnector1">
                <a:avLst/>
              </a:prstGeom>
              <a:noFill/>
              <a:ln cap="flat" cmpd="sng" w="28575">
                <a:solidFill>
                  <a:schemeClr val="dk1"/>
                </a:solidFill>
                <a:prstDash val="solid"/>
                <a:round/>
                <a:headEnd len="med" w="med" type="none"/>
                <a:tailEnd len="med" w="med" type="none"/>
              </a:ln>
            </p:spPr>
          </p:cxnSp>
        </p:grpSp>
        <p:cxnSp>
          <p:nvCxnSpPr>
            <p:cNvPr id="330" name="Google Shape;330;p15"/>
            <p:cNvCxnSpPr/>
            <p:nvPr/>
          </p:nvCxnSpPr>
          <p:spPr>
            <a:xfrm>
              <a:off x="75665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31" name="Google Shape;331;p15"/>
            <p:cNvCxnSpPr/>
            <p:nvPr/>
          </p:nvCxnSpPr>
          <p:spPr>
            <a:xfrm>
              <a:off x="752715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32" name="Google Shape;332;p15"/>
            <p:cNvCxnSpPr/>
            <p:nvPr/>
          </p:nvCxnSpPr>
          <p:spPr>
            <a:xfrm>
              <a:off x="747997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333" name="Google Shape;333;p15"/>
            <p:cNvCxnSpPr/>
            <p:nvPr/>
          </p:nvCxnSpPr>
          <p:spPr>
            <a:xfrm>
              <a:off x="74327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34" name="Google Shape;334;p15"/>
            <p:cNvCxnSpPr/>
            <p:nvPr/>
          </p:nvCxnSpPr>
          <p:spPr>
            <a:xfrm>
              <a:off x="738557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35" name="Google Shape;335;p15"/>
            <p:cNvCxnSpPr/>
            <p:nvPr/>
          </p:nvCxnSpPr>
          <p:spPr>
            <a:xfrm>
              <a:off x="7330544"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336" name="Google Shape;336;p15"/>
            <p:cNvCxnSpPr/>
            <p:nvPr/>
          </p:nvCxnSpPr>
          <p:spPr>
            <a:xfrm>
              <a:off x="728335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37" name="Google Shape;337;p15"/>
            <p:cNvCxnSpPr/>
            <p:nvPr/>
          </p:nvCxnSpPr>
          <p:spPr>
            <a:xfrm>
              <a:off x="7236149"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338" name="Google Shape;338;p15"/>
            <p:cNvCxnSpPr/>
            <p:nvPr/>
          </p:nvCxnSpPr>
          <p:spPr>
            <a:xfrm>
              <a:off x="718896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39" name="Google Shape;339;p15"/>
            <p:cNvCxnSpPr/>
            <p:nvPr/>
          </p:nvCxnSpPr>
          <p:spPr>
            <a:xfrm>
              <a:off x="7149618"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15"/>
            <p:cNvCxnSpPr/>
            <p:nvPr/>
          </p:nvCxnSpPr>
          <p:spPr>
            <a:xfrm>
              <a:off x="7102431"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341" name="Google Shape;341;p15"/>
            <p:cNvCxnSpPr/>
            <p:nvPr/>
          </p:nvCxnSpPr>
          <p:spPr>
            <a:xfrm>
              <a:off x="7055224" y="4513500"/>
              <a:ext cx="0" cy="300900"/>
            </a:xfrm>
            <a:prstGeom prst="straightConnector1">
              <a:avLst/>
            </a:prstGeom>
            <a:noFill/>
            <a:ln cap="flat" cmpd="sng" w="9525">
              <a:solidFill>
                <a:schemeClr val="dk1"/>
              </a:solidFill>
              <a:prstDash val="solid"/>
              <a:round/>
              <a:headEnd len="med" w="med" type="none"/>
              <a:tailEnd len="med" w="med" type="none"/>
            </a:ln>
          </p:spPr>
        </p:cxnSp>
      </p:grpSp>
      <p:cxnSp>
        <p:nvCxnSpPr>
          <p:cNvPr id="342" name="Google Shape;342;p15"/>
          <p:cNvCxnSpPr/>
          <p:nvPr/>
        </p:nvCxnSpPr>
        <p:spPr>
          <a:xfrm rot="10800000">
            <a:off x="720009" y="4663948"/>
            <a:ext cx="673217"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343" name="Shape 343"/>
        <p:cNvGrpSpPr/>
        <p:nvPr/>
      </p:nvGrpSpPr>
      <p:grpSpPr>
        <a:xfrm>
          <a:off x="0" y="0"/>
          <a:ext cx="0" cy="0"/>
          <a:chOff x="0" y="0"/>
          <a:chExt cx="0" cy="0"/>
        </a:xfrm>
      </p:grpSpPr>
      <p:sp>
        <p:nvSpPr>
          <p:cNvPr id="344" name="Google Shape;344;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45" name="Google Shape;345;p16"/>
          <p:cNvSpPr txBox="1"/>
          <p:nvPr>
            <p:ph idx="1" type="body"/>
          </p:nvPr>
        </p:nvSpPr>
        <p:spPr>
          <a:xfrm>
            <a:off x="720000" y="1215750"/>
            <a:ext cx="7704000" cy="1430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1600"/>
              </a:spcBef>
              <a:spcAft>
                <a:spcPts val="0"/>
              </a:spcAft>
              <a:buSzPts val="1400"/>
              <a:buChar char="■"/>
              <a:defRPr/>
            </a:lvl3pPr>
            <a:lvl4pPr indent="-317500" lvl="3" marL="1828800" rtl="0">
              <a:lnSpc>
                <a:spcPct val="100000"/>
              </a:lnSpc>
              <a:spcBef>
                <a:spcPts val="1600"/>
              </a:spcBef>
              <a:spcAft>
                <a:spcPts val="0"/>
              </a:spcAft>
              <a:buSzPts val="1400"/>
              <a:buChar char="●"/>
              <a:defRPr/>
            </a:lvl4pPr>
            <a:lvl5pPr indent="-317500" lvl="4" marL="2286000" rtl="0">
              <a:lnSpc>
                <a:spcPct val="100000"/>
              </a:lnSpc>
              <a:spcBef>
                <a:spcPts val="1600"/>
              </a:spcBef>
              <a:spcAft>
                <a:spcPts val="0"/>
              </a:spcAft>
              <a:buSzPts val="1400"/>
              <a:buChar char="○"/>
              <a:defRPr/>
            </a:lvl5pPr>
            <a:lvl6pPr indent="-317500" lvl="5" marL="2743200" rtl="0">
              <a:lnSpc>
                <a:spcPct val="100000"/>
              </a:lnSpc>
              <a:spcBef>
                <a:spcPts val="1600"/>
              </a:spcBef>
              <a:spcAft>
                <a:spcPts val="0"/>
              </a:spcAft>
              <a:buSzPts val="1400"/>
              <a:buChar char="■"/>
              <a:defRPr/>
            </a:lvl6pPr>
            <a:lvl7pPr indent="-317500" lvl="6" marL="3200400" rtl="0">
              <a:lnSpc>
                <a:spcPct val="100000"/>
              </a:lnSpc>
              <a:spcBef>
                <a:spcPts val="1600"/>
              </a:spcBef>
              <a:spcAft>
                <a:spcPts val="0"/>
              </a:spcAft>
              <a:buSzPts val="1400"/>
              <a:buChar char="●"/>
              <a:defRPr/>
            </a:lvl7pPr>
            <a:lvl8pPr indent="-317500" lvl="7" marL="3657600" rtl="0">
              <a:lnSpc>
                <a:spcPct val="100000"/>
              </a:lnSpc>
              <a:spcBef>
                <a:spcPts val="1600"/>
              </a:spcBef>
              <a:spcAft>
                <a:spcPts val="0"/>
              </a:spcAft>
              <a:buSzPts val="1400"/>
              <a:buChar char="○"/>
              <a:defRPr/>
            </a:lvl8pPr>
            <a:lvl9pPr indent="-317500" lvl="8" marL="4114800" rtl="0">
              <a:lnSpc>
                <a:spcPct val="100000"/>
              </a:lnSpc>
              <a:spcBef>
                <a:spcPts val="1600"/>
              </a:spcBef>
              <a:spcAft>
                <a:spcPts val="1600"/>
              </a:spcAft>
              <a:buSzPts val="1400"/>
              <a:buChar char="■"/>
              <a:defRPr/>
            </a:lvl9pPr>
          </a:lstStyle>
          <a:p/>
        </p:txBody>
      </p:sp>
      <p:cxnSp>
        <p:nvCxnSpPr>
          <p:cNvPr id="346" name="Google Shape;346;p16"/>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3">
    <p:spTree>
      <p:nvGrpSpPr>
        <p:cNvPr id="347" name="Shape 347"/>
        <p:cNvGrpSpPr/>
        <p:nvPr/>
      </p:nvGrpSpPr>
      <p:grpSpPr>
        <a:xfrm>
          <a:off x="0" y="0"/>
          <a:ext cx="0" cy="0"/>
          <a:chOff x="0" y="0"/>
          <a:chExt cx="0" cy="0"/>
        </a:xfrm>
      </p:grpSpPr>
      <p:sp>
        <p:nvSpPr>
          <p:cNvPr id="348" name="Google Shape;348;p17"/>
          <p:cNvSpPr txBox="1"/>
          <p:nvPr>
            <p:ph type="title"/>
          </p:nvPr>
        </p:nvSpPr>
        <p:spPr>
          <a:xfrm>
            <a:off x="720000" y="1220250"/>
            <a:ext cx="4086900" cy="17715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49" name="Google Shape;349;p17"/>
          <p:cNvSpPr txBox="1"/>
          <p:nvPr>
            <p:ph idx="1" type="subTitle"/>
          </p:nvPr>
        </p:nvSpPr>
        <p:spPr>
          <a:xfrm>
            <a:off x="720000" y="2991750"/>
            <a:ext cx="4086900" cy="93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0" name="Google Shape;350;p17"/>
          <p:cNvSpPr/>
          <p:nvPr>
            <p:ph idx="2" type="pic"/>
          </p:nvPr>
        </p:nvSpPr>
        <p:spPr>
          <a:xfrm>
            <a:off x="5245200" y="1020450"/>
            <a:ext cx="3102600" cy="3102600"/>
          </a:xfrm>
          <a:prstGeom prst="roundRect">
            <a:avLst>
              <a:gd fmla="val 16667" name="adj"/>
            </a:avLst>
          </a:prstGeom>
          <a:noFill/>
          <a:ln cap="flat" cmpd="sng" w="114300">
            <a:solidFill>
              <a:schemeClr val="dk1"/>
            </a:solidFill>
            <a:prstDash val="solid"/>
            <a:round/>
            <a:headEnd len="sm" w="sm" type="none"/>
            <a:tailEnd len="sm" w="sm" type="none"/>
          </a:ln>
        </p:spPr>
      </p:sp>
      <p:cxnSp>
        <p:nvCxnSpPr>
          <p:cNvPr id="351" name="Google Shape;351;p17"/>
          <p:cNvCxnSpPr/>
          <p:nvPr/>
        </p:nvCxnSpPr>
        <p:spPr>
          <a:xfrm rot="10800000">
            <a:off x="719677" y="4663910"/>
            <a:ext cx="7714368" cy="0"/>
          </a:xfrm>
          <a:prstGeom prst="straightConnector1">
            <a:avLst/>
          </a:prstGeom>
          <a:noFill/>
          <a:ln cap="flat" cmpd="sng" w="9525">
            <a:solidFill>
              <a:schemeClr val="dk1"/>
            </a:solidFill>
            <a:prstDash val="solid"/>
            <a:round/>
            <a:headEnd len="med" w="med" type="none"/>
            <a:tailEnd len="med" w="med" type="none"/>
          </a:ln>
        </p:spPr>
      </p:cxnSp>
      <p:cxnSp>
        <p:nvCxnSpPr>
          <p:cNvPr id="352" name="Google Shape;352;p17"/>
          <p:cNvCxnSpPr/>
          <p:nvPr/>
        </p:nvCxnSpPr>
        <p:spPr>
          <a:xfrm rot="10800000">
            <a:off x="7760775" y="469548"/>
            <a:ext cx="673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_1_1">
    <p:spTree>
      <p:nvGrpSpPr>
        <p:cNvPr id="353" name="Shape 353"/>
        <p:cNvGrpSpPr/>
        <p:nvPr/>
      </p:nvGrpSpPr>
      <p:grpSpPr>
        <a:xfrm>
          <a:off x="0" y="0"/>
          <a:ext cx="0" cy="0"/>
          <a:chOff x="0" y="0"/>
          <a:chExt cx="0" cy="0"/>
        </a:xfrm>
      </p:grpSpPr>
      <p:sp>
        <p:nvSpPr>
          <p:cNvPr id="354" name="Google Shape;354;p18"/>
          <p:cNvSpPr txBox="1"/>
          <p:nvPr>
            <p:ph type="title"/>
          </p:nvPr>
        </p:nvSpPr>
        <p:spPr>
          <a:xfrm>
            <a:off x="720000" y="1510975"/>
            <a:ext cx="3146100" cy="1076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55" name="Google Shape;355;p18"/>
          <p:cNvSpPr txBox="1"/>
          <p:nvPr>
            <p:ph idx="1" type="subTitle"/>
          </p:nvPr>
        </p:nvSpPr>
        <p:spPr>
          <a:xfrm>
            <a:off x="720000" y="2691425"/>
            <a:ext cx="3146100" cy="11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356" name="Google Shape;356;p18"/>
          <p:cNvCxnSpPr/>
          <p:nvPr/>
        </p:nvCxnSpPr>
        <p:spPr>
          <a:xfrm rot="10800000">
            <a:off x="719677" y="4663910"/>
            <a:ext cx="7714368" cy="0"/>
          </a:xfrm>
          <a:prstGeom prst="straightConnector1">
            <a:avLst/>
          </a:prstGeom>
          <a:noFill/>
          <a:ln cap="flat" cmpd="sng" w="9525">
            <a:solidFill>
              <a:schemeClr val="dk1"/>
            </a:solidFill>
            <a:prstDash val="solid"/>
            <a:round/>
            <a:headEnd len="med" w="med" type="none"/>
            <a:tailEnd len="med" w="med" type="none"/>
          </a:ln>
        </p:spPr>
      </p:cxnSp>
      <p:cxnSp>
        <p:nvCxnSpPr>
          <p:cNvPr id="357" name="Google Shape;357;p18"/>
          <p:cNvCxnSpPr/>
          <p:nvPr/>
        </p:nvCxnSpPr>
        <p:spPr>
          <a:xfrm rot="10800000">
            <a:off x="7760775" y="469548"/>
            <a:ext cx="673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
    <p:spTree>
      <p:nvGrpSpPr>
        <p:cNvPr id="358" name="Shape 358"/>
        <p:cNvGrpSpPr/>
        <p:nvPr/>
      </p:nvGrpSpPr>
      <p:grpSpPr>
        <a:xfrm>
          <a:off x="0" y="0"/>
          <a:ext cx="0" cy="0"/>
          <a:chOff x="0" y="0"/>
          <a:chExt cx="0" cy="0"/>
        </a:xfrm>
      </p:grpSpPr>
      <p:sp>
        <p:nvSpPr>
          <p:cNvPr id="359" name="Google Shape;359;p19"/>
          <p:cNvSpPr txBox="1"/>
          <p:nvPr>
            <p:ph type="title"/>
          </p:nvPr>
        </p:nvSpPr>
        <p:spPr>
          <a:xfrm>
            <a:off x="4985725" y="1719600"/>
            <a:ext cx="3198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60" name="Google Shape;360;p19"/>
          <p:cNvSpPr txBox="1"/>
          <p:nvPr>
            <p:ph idx="1" type="subTitle"/>
          </p:nvPr>
        </p:nvSpPr>
        <p:spPr>
          <a:xfrm>
            <a:off x="4985800" y="2379450"/>
            <a:ext cx="3198000" cy="115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361" name="Google Shape;361;p19"/>
          <p:cNvCxnSpPr/>
          <p:nvPr/>
        </p:nvCxnSpPr>
        <p:spPr>
          <a:xfrm rot="10800000">
            <a:off x="719677" y="4663910"/>
            <a:ext cx="7714368" cy="0"/>
          </a:xfrm>
          <a:prstGeom prst="straightConnector1">
            <a:avLst/>
          </a:prstGeom>
          <a:noFill/>
          <a:ln cap="flat" cmpd="sng" w="9525">
            <a:solidFill>
              <a:schemeClr val="dk1"/>
            </a:solidFill>
            <a:prstDash val="solid"/>
            <a:round/>
            <a:headEnd len="med" w="med" type="none"/>
            <a:tailEnd len="med" w="med" type="none"/>
          </a:ln>
        </p:spPr>
      </p:cxnSp>
      <p:cxnSp>
        <p:nvCxnSpPr>
          <p:cNvPr id="362" name="Google Shape;362;p19"/>
          <p:cNvCxnSpPr/>
          <p:nvPr/>
        </p:nvCxnSpPr>
        <p:spPr>
          <a:xfrm rot="10800000">
            <a:off x="720025" y="469548"/>
            <a:ext cx="673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
    <p:spTree>
      <p:nvGrpSpPr>
        <p:cNvPr id="363" name="Shape 363"/>
        <p:cNvGrpSpPr/>
        <p:nvPr/>
      </p:nvGrpSpPr>
      <p:grpSpPr>
        <a:xfrm>
          <a:off x="0" y="0"/>
          <a:ext cx="0" cy="0"/>
          <a:chOff x="0" y="0"/>
          <a:chExt cx="0" cy="0"/>
        </a:xfrm>
      </p:grpSpPr>
      <p:sp>
        <p:nvSpPr>
          <p:cNvPr id="364" name="Google Shape;364;p20"/>
          <p:cNvSpPr txBox="1"/>
          <p:nvPr>
            <p:ph type="title"/>
          </p:nvPr>
        </p:nvSpPr>
        <p:spPr>
          <a:xfrm>
            <a:off x="872400" y="1874450"/>
            <a:ext cx="318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65" name="Google Shape;365;p20"/>
          <p:cNvSpPr txBox="1"/>
          <p:nvPr>
            <p:ph idx="1" type="subTitle"/>
          </p:nvPr>
        </p:nvSpPr>
        <p:spPr>
          <a:xfrm>
            <a:off x="872400" y="2550450"/>
            <a:ext cx="3187800" cy="113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366" name="Google Shape;366;p20"/>
          <p:cNvCxnSpPr/>
          <p:nvPr/>
        </p:nvCxnSpPr>
        <p:spPr>
          <a:xfrm rot="10800000">
            <a:off x="719677" y="4663910"/>
            <a:ext cx="7714368" cy="0"/>
          </a:xfrm>
          <a:prstGeom prst="straightConnector1">
            <a:avLst/>
          </a:prstGeom>
          <a:noFill/>
          <a:ln cap="flat" cmpd="sng" w="9525">
            <a:solidFill>
              <a:schemeClr val="dk1"/>
            </a:solidFill>
            <a:prstDash val="solid"/>
            <a:round/>
            <a:headEnd len="med" w="med" type="none"/>
            <a:tailEnd len="med" w="med" type="none"/>
          </a:ln>
        </p:spPr>
      </p:cxnSp>
      <p:cxnSp>
        <p:nvCxnSpPr>
          <p:cNvPr id="367" name="Google Shape;367;p20"/>
          <p:cNvCxnSpPr/>
          <p:nvPr/>
        </p:nvCxnSpPr>
        <p:spPr>
          <a:xfrm rot="10800000">
            <a:off x="7760775" y="469548"/>
            <a:ext cx="673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6" name="Shape 46"/>
        <p:cNvGrpSpPr/>
        <p:nvPr/>
      </p:nvGrpSpPr>
      <p:grpSpPr>
        <a:xfrm>
          <a:off x="0" y="0"/>
          <a:ext cx="0" cy="0"/>
          <a:chOff x="0" y="0"/>
          <a:chExt cx="0" cy="0"/>
        </a:xfrm>
      </p:grpSpPr>
      <p:sp>
        <p:nvSpPr>
          <p:cNvPr id="47" name="Google Shape;47;p3"/>
          <p:cNvSpPr txBox="1"/>
          <p:nvPr>
            <p:ph type="title"/>
          </p:nvPr>
        </p:nvSpPr>
        <p:spPr>
          <a:xfrm>
            <a:off x="720000" y="2184588"/>
            <a:ext cx="3739200" cy="1470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8" name="Google Shape;48;p3"/>
          <p:cNvSpPr txBox="1"/>
          <p:nvPr>
            <p:ph hasCustomPrompt="1" idx="2" type="title"/>
          </p:nvPr>
        </p:nvSpPr>
        <p:spPr>
          <a:xfrm>
            <a:off x="792275" y="975750"/>
            <a:ext cx="997200" cy="9837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44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9" name="Google Shape;49;p3"/>
          <p:cNvSpPr txBox="1"/>
          <p:nvPr>
            <p:ph idx="1" type="subTitle"/>
          </p:nvPr>
        </p:nvSpPr>
        <p:spPr>
          <a:xfrm>
            <a:off x="720000" y="3606538"/>
            <a:ext cx="24249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0" name="Google Shape;50;p3"/>
          <p:cNvSpPr txBox="1"/>
          <p:nvPr>
            <p:ph idx="3" type="subTitle"/>
          </p:nvPr>
        </p:nvSpPr>
        <p:spPr>
          <a:xfrm>
            <a:off x="720000" y="471975"/>
            <a:ext cx="2336100" cy="218700"/>
          </a:xfrm>
          <a:prstGeom prst="rect">
            <a:avLst/>
          </a:prstGeom>
        </p:spPr>
        <p:txBody>
          <a:bodyPr anchorCtr="0" anchor="ctr"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51" name="Google Shape;51;p3"/>
          <p:cNvSpPr txBox="1"/>
          <p:nvPr>
            <p:ph idx="4" type="subTitle"/>
          </p:nvPr>
        </p:nvSpPr>
        <p:spPr>
          <a:xfrm>
            <a:off x="2147925" y="4697325"/>
            <a:ext cx="1368600" cy="124800"/>
          </a:xfrm>
          <a:prstGeom prst="rect">
            <a:avLst/>
          </a:prstGeom>
        </p:spPr>
        <p:txBody>
          <a:bodyPr anchorCtr="0" anchor="ctr"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grpSp>
        <p:nvGrpSpPr>
          <p:cNvPr id="52" name="Google Shape;52;p3"/>
          <p:cNvGrpSpPr/>
          <p:nvPr/>
        </p:nvGrpSpPr>
        <p:grpSpPr>
          <a:xfrm>
            <a:off x="720011" y="4513500"/>
            <a:ext cx="1368528" cy="300900"/>
            <a:chOff x="7055224" y="4513500"/>
            <a:chExt cx="1368528" cy="300900"/>
          </a:xfrm>
        </p:grpSpPr>
        <p:grpSp>
          <p:nvGrpSpPr>
            <p:cNvPr id="53" name="Google Shape;53;p3"/>
            <p:cNvGrpSpPr/>
            <p:nvPr/>
          </p:nvGrpSpPr>
          <p:grpSpPr>
            <a:xfrm>
              <a:off x="7629309" y="4513500"/>
              <a:ext cx="794443" cy="300900"/>
              <a:chOff x="7310856" y="4513500"/>
              <a:chExt cx="1113132" cy="300900"/>
            </a:xfrm>
          </p:grpSpPr>
          <p:cxnSp>
            <p:nvCxnSpPr>
              <p:cNvPr id="54" name="Google Shape;54;p3"/>
              <p:cNvCxnSpPr/>
              <p:nvPr/>
            </p:nvCxnSpPr>
            <p:spPr>
              <a:xfrm>
                <a:off x="842398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5" name="Google Shape;55;p3"/>
              <p:cNvCxnSpPr/>
              <p:nvPr/>
            </p:nvCxnSpPr>
            <p:spPr>
              <a:xfrm>
                <a:off x="83688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6" name="Google Shape;56;p3"/>
              <p:cNvCxnSpPr/>
              <p:nvPr/>
            </p:nvCxnSpPr>
            <p:spPr>
              <a:xfrm>
                <a:off x="830274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7" name="Google Shape;57;p3"/>
              <p:cNvCxnSpPr/>
              <p:nvPr/>
            </p:nvCxnSpPr>
            <p:spPr>
              <a:xfrm>
                <a:off x="823660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8" name="Google Shape;58;p3"/>
              <p:cNvCxnSpPr/>
              <p:nvPr/>
            </p:nvCxnSpPr>
            <p:spPr>
              <a:xfrm>
                <a:off x="817048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9" name="Google Shape;59;p3"/>
              <p:cNvCxnSpPr/>
              <p:nvPr/>
            </p:nvCxnSpPr>
            <p:spPr>
              <a:xfrm>
                <a:off x="809337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60" name="Google Shape;60;p3"/>
              <p:cNvCxnSpPr/>
              <p:nvPr/>
            </p:nvCxnSpPr>
            <p:spPr>
              <a:xfrm>
                <a:off x="8027260"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61" name="Google Shape;61;p3"/>
              <p:cNvCxnSpPr/>
              <p:nvPr/>
            </p:nvCxnSpPr>
            <p:spPr>
              <a:xfrm>
                <a:off x="7961115"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62" name="Google Shape;62;p3"/>
              <p:cNvCxnSpPr/>
              <p:nvPr/>
            </p:nvCxnSpPr>
            <p:spPr>
              <a:xfrm>
                <a:off x="789499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63" name="Google Shape;63;p3"/>
              <p:cNvCxnSpPr/>
              <p:nvPr/>
            </p:nvCxnSpPr>
            <p:spPr>
              <a:xfrm>
                <a:off x="783987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64" name="Google Shape;64;p3"/>
              <p:cNvCxnSpPr/>
              <p:nvPr/>
            </p:nvCxnSpPr>
            <p:spPr>
              <a:xfrm>
                <a:off x="7773757"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65" name="Google Shape;65;p3"/>
              <p:cNvCxnSpPr/>
              <p:nvPr/>
            </p:nvCxnSpPr>
            <p:spPr>
              <a:xfrm>
                <a:off x="770761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66" name="Google Shape;66;p3"/>
              <p:cNvCxnSpPr/>
              <p:nvPr/>
            </p:nvCxnSpPr>
            <p:spPr>
              <a:xfrm>
                <a:off x="7641496"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67" name="Google Shape;67;p3"/>
              <p:cNvCxnSpPr/>
              <p:nvPr/>
            </p:nvCxnSpPr>
            <p:spPr>
              <a:xfrm>
                <a:off x="757535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68" name="Google Shape;68;p3"/>
              <p:cNvCxnSpPr/>
              <p:nvPr/>
            </p:nvCxnSpPr>
            <p:spPr>
              <a:xfrm>
                <a:off x="750923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69" name="Google Shape;69;p3"/>
              <p:cNvCxnSpPr/>
              <p:nvPr/>
            </p:nvCxnSpPr>
            <p:spPr>
              <a:xfrm>
                <a:off x="7443117"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70" name="Google Shape;70;p3"/>
              <p:cNvCxnSpPr/>
              <p:nvPr/>
            </p:nvCxnSpPr>
            <p:spPr>
              <a:xfrm>
                <a:off x="73770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71" name="Google Shape;71;p3"/>
              <p:cNvCxnSpPr/>
              <p:nvPr/>
            </p:nvCxnSpPr>
            <p:spPr>
              <a:xfrm>
                <a:off x="7310856" y="4513500"/>
                <a:ext cx="0" cy="300900"/>
              </a:xfrm>
              <a:prstGeom prst="straightConnector1">
                <a:avLst/>
              </a:prstGeom>
              <a:noFill/>
              <a:ln cap="flat" cmpd="sng" w="28575">
                <a:solidFill>
                  <a:schemeClr val="dk1"/>
                </a:solidFill>
                <a:prstDash val="solid"/>
                <a:round/>
                <a:headEnd len="med" w="med" type="none"/>
                <a:tailEnd len="med" w="med" type="none"/>
              </a:ln>
            </p:spPr>
          </p:cxnSp>
        </p:grpSp>
        <p:cxnSp>
          <p:nvCxnSpPr>
            <p:cNvPr id="72" name="Google Shape;72;p3"/>
            <p:cNvCxnSpPr/>
            <p:nvPr/>
          </p:nvCxnSpPr>
          <p:spPr>
            <a:xfrm>
              <a:off x="75665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73" name="Google Shape;73;p3"/>
            <p:cNvCxnSpPr/>
            <p:nvPr/>
          </p:nvCxnSpPr>
          <p:spPr>
            <a:xfrm>
              <a:off x="752715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74" name="Google Shape;74;p3"/>
            <p:cNvCxnSpPr/>
            <p:nvPr/>
          </p:nvCxnSpPr>
          <p:spPr>
            <a:xfrm>
              <a:off x="747997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75" name="Google Shape;75;p3"/>
            <p:cNvCxnSpPr/>
            <p:nvPr/>
          </p:nvCxnSpPr>
          <p:spPr>
            <a:xfrm>
              <a:off x="74327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76" name="Google Shape;76;p3"/>
            <p:cNvCxnSpPr/>
            <p:nvPr/>
          </p:nvCxnSpPr>
          <p:spPr>
            <a:xfrm>
              <a:off x="738557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77" name="Google Shape;77;p3"/>
            <p:cNvCxnSpPr/>
            <p:nvPr/>
          </p:nvCxnSpPr>
          <p:spPr>
            <a:xfrm>
              <a:off x="7330544"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78" name="Google Shape;78;p3"/>
            <p:cNvCxnSpPr/>
            <p:nvPr/>
          </p:nvCxnSpPr>
          <p:spPr>
            <a:xfrm>
              <a:off x="728335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79" name="Google Shape;79;p3"/>
            <p:cNvCxnSpPr/>
            <p:nvPr/>
          </p:nvCxnSpPr>
          <p:spPr>
            <a:xfrm>
              <a:off x="7236149"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80" name="Google Shape;80;p3"/>
            <p:cNvCxnSpPr/>
            <p:nvPr/>
          </p:nvCxnSpPr>
          <p:spPr>
            <a:xfrm>
              <a:off x="718896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81" name="Google Shape;81;p3"/>
            <p:cNvCxnSpPr/>
            <p:nvPr/>
          </p:nvCxnSpPr>
          <p:spPr>
            <a:xfrm>
              <a:off x="7149618"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82" name="Google Shape;82;p3"/>
            <p:cNvCxnSpPr/>
            <p:nvPr/>
          </p:nvCxnSpPr>
          <p:spPr>
            <a:xfrm>
              <a:off x="7102431"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83" name="Google Shape;83;p3"/>
            <p:cNvCxnSpPr/>
            <p:nvPr/>
          </p:nvCxnSpPr>
          <p:spPr>
            <a:xfrm>
              <a:off x="7055224" y="4513500"/>
              <a:ext cx="0" cy="300900"/>
            </a:xfrm>
            <a:prstGeom prst="straightConnector1">
              <a:avLst/>
            </a:prstGeom>
            <a:noFill/>
            <a:ln cap="flat" cmpd="sng" w="9525">
              <a:solidFill>
                <a:schemeClr val="dk1"/>
              </a:solidFill>
              <a:prstDash val="solid"/>
              <a:round/>
              <a:headEnd len="med" w="med" type="none"/>
              <a:tailEnd len="med" w="med" type="none"/>
            </a:ln>
          </p:spPr>
        </p:cxnSp>
      </p:grpSp>
      <p:cxnSp>
        <p:nvCxnSpPr>
          <p:cNvPr id="84" name="Google Shape;84;p3"/>
          <p:cNvCxnSpPr/>
          <p:nvPr/>
        </p:nvCxnSpPr>
        <p:spPr>
          <a:xfrm rot="10800000">
            <a:off x="7760759" y="4663948"/>
            <a:ext cx="673217"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TITLE_AND_BODY_1_1">
    <p:spTree>
      <p:nvGrpSpPr>
        <p:cNvPr id="368" name="Shape 368"/>
        <p:cNvGrpSpPr/>
        <p:nvPr/>
      </p:nvGrpSpPr>
      <p:grpSpPr>
        <a:xfrm>
          <a:off x="0" y="0"/>
          <a:ext cx="0" cy="0"/>
          <a:chOff x="0" y="0"/>
          <a:chExt cx="0" cy="0"/>
        </a:xfrm>
      </p:grpSpPr>
      <p:sp>
        <p:nvSpPr>
          <p:cNvPr id="369" name="Google Shape;36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70" name="Google Shape;370;p21"/>
          <p:cNvSpPr txBox="1"/>
          <p:nvPr>
            <p:ph idx="1" type="body"/>
          </p:nvPr>
        </p:nvSpPr>
        <p:spPr>
          <a:xfrm>
            <a:off x="720000" y="1215750"/>
            <a:ext cx="7704000" cy="3297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1600"/>
              </a:spcBef>
              <a:spcAft>
                <a:spcPts val="0"/>
              </a:spcAft>
              <a:buSzPts val="1400"/>
              <a:buChar char="■"/>
              <a:defRPr/>
            </a:lvl3pPr>
            <a:lvl4pPr indent="-317500" lvl="3" marL="1828800" rtl="0">
              <a:lnSpc>
                <a:spcPct val="100000"/>
              </a:lnSpc>
              <a:spcBef>
                <a:spcPts val="1600"/>
              </a:spcBef>
              <a:spcAft>
                <a:spcPts val="0"/>
              </a:spcAft>
              <a:buSzPts val="1400"/>
              <a:buChar char="●"/>
              <a:defRPr/>
            </a:lvl4pPr>
            <a:lvl5pPr indent="-317500" lvl="4" marL="2286000" rtl="0">
              <a:lnSpc>
                <a:spcPct val="100000"/>
              </a:lnSpc>
              <a:spcBef>
                <a:spcPts val="1600"/>
              </a:spcBef>
              <a:spcAft>
                <a:spcPts val="0"/>
              </a:spcAft>
              <a:buSzPts val="1400"/>
              <a:buChar char="○"/>
              <a:defRPr/>
            </a:lvl5pPr>
            <a:lvl6pPr indent="-317500" lvl="5" marL="2743200" rtl="0">
              <a:lnSpc>
                <a:spcPct val="100000"/>
              </a:lnSpc>
              <a:spcBef>
                <a:spcPts val="1600"/>
              </a:spcBef>
              <a:spcAft>
                <a:spcPts val="0"/>
              </a:spcAft>
              <a:buSzPts val="1400"/>
              <a:buChar char="■"/>
              <a:defRPr/>
            </a:lvl6pPr>
            <a:lvl7pPr indent="-317500" lvl="6" marL="3200400" rtl="0">
              <a:lnSpc>
                <a:spcPct val="100000"/>
              </a:lnSpc>
              <a:spcBef>
                <a:spcPts val="1600"/>
              </a:spcBef>
              <a:spcAft>
                <a:spcPts val="0"/>
              </a:spcAft>
              <a:buSzPts val="1400"/>
              <a:buChar char="●"/>
              <a:defRPr/>
            </a:lvl7pPr>
            <a:lvl8pPr indent="-317500" lvl="7" marL="3657600" rtl="0">
              <a:lnSpc>
                <a:spcPct val="100000"/>
              </a:lnSpc>
              <a:spcBef>
                <a:spcPts val="1600"/>
              </a:spcBef>
              <a:spcAft>
                <a:spcPts val="0"/>
              </a:spcAft>
              <a:buSzPts val="1400"/>
              <a:buChar char="○"/>
              <a:defRPr/>
            </a:lvl8pPr>
            <a:lvl9pPr indent="-317500" lvl="8" marL="4114800" rtl="0">
              <a:lnSpc>
                <a:spcPct val="100000"/>
              </a:lnSpc>
              <a:spcBef>
                <a:spcPts val="1600"/>
              </a:spcBef>
              <a:spcAft>
                <a:spcPts val="1600"/>
              </a:spcAft>
              <a:buSzPts val="1400"/>
              <a:buChar char="■"/>
              <a:defRPr/>
            </a:lvl9pPr>
          </a:lstStyle>
          <a:p/>
        </p:txBody>
      </p:sp>
      <p:cxnSp>
        <p:nvCxnSpPr>
          <p:cNvPr id="371" name="Google Shape;371;p21"/>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_1">
    <p:spTree>
      <p:nvGrpSpPr>
        <p:cNvPr id="372" name="Shape 372"/>
        <p:cNvGrpSpPr/>
        <p:nvPr/>
      </p:nvGrpSpPr>
      <p:grpSpPr>
        <a:xfrm>
          <a:off x="0" y="0"/>
          <a:ext cx="0" cy="0"/>
          <a:chOff x="0" y="0"/>
          <a:chExt cx="0" cy="0"/>
        </a:xfrm>
      </p:grpSpPr>
      <p:sp>
        <p:nvSpPr>
          <p:cNvPr id="373" name="Google Shape;373;p22"/>
          <p:cNvSpPr txBox="1"/>
          <p:nvPr>
            <p:ph idx="1" type="body"/>
          </p:nvPr>
        </p:nvSpPr>
        <p:spPr>
          <a:xfrm>
            <a:off x="3290680" y="1766725"/>
            <a:ext cx="5143200" cy="815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4" name="Google Shape;374;p22"/>
          <p:cNvSpPr txBox="1"/>
          <p:nvPr>
            <p:ph idx="2" type="body"/>
          </p:nvPr>
        </p:nvSpPr>
        <p:spPr>
          <a:xfrm>
            <a:off x="3290680" y="3203925"/>
            <a:ext cx="5143200" cy="815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75" name="Google Shape;375;p22"/>
          <p:cNvSpPr txBox="1"/>
          <p:nvPr>
            <p:ph idx="3" type="subTitle"/>
          </p:nvPr>
        </p:nvSpPr>
        <p:spPr>
          <a:xfrm>
            <a:off x="3290675" y="1369100"/>
            <a:ext cx="5143200" cy="4260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76" name="Google Shape;376;p22"/>
          <p:cNvSpPr txBox="1"/>
          <p:nvPr>
            <p:ph idx="4" type="subTitle"/>
          </p:nvPr>
        </p:nvSpPr>
        <p:spPr>
          <a:xfrm>
            <a:off x="3290675" y="2805148"/>
            <a:ext cx="5143200" cy="4260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77" name="Google Shape;377;p22"/>
          <p:cNvSpPr txBox="1"/>
          <p:nvPr>
            <p:ph type="title"/>
          </p:nvPr>
        </p:nvSpPr>
        <p:spPr>
          <a:xfrm>
            <a:off x="720000" y="445222"/>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cxnSp>
        <p:nvCxnSpPr>
          <p:cNvPr id="378" name="Google Shape;378;p22"/>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_1_1">
    <p:spTree>
      <p:nvGrpSpPr>
        <p:cNvPr id="379" name="Shape 379"/>
        <p:cNvGrpSpPr/>
        <p:nvPr/>
      </p:nvGrpSpPr>
      <p:grpSpPr>
        <a:xfrm>
          <a:off x="0" y="0"/>
          <a:ext cx="0" cy="0"/>
          <a:chOff x="0" y="0"/>
          <a:chExt cx="0" cy="0"/>
        </a:xfrm>
      </p:grpSpPr>
      <p:sp>
        <p:nvSpPr>
          <p:cNvPr id="380" name="Google Shape;380;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81" name="Google Shape;381;p23"/>
          <p:cNvSpPr txBox="1"/>
          <p:nvPr>
            <p:ph idx="1" type="subTitle"/>
          </p:nvPr>
        </p:nvSpPr>
        <p:spPr>
          <a:xfrm>
            <a:off x="4766982" y="1439025"/>
            <a:ext cx="3264300" cy="27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2" name="Google Shape;382;p23"/>
          <p:cNvSpPr txBox="1"/>
          <p:nvPr>
            <p:ph idx="2" type="subTitle"/>
          </p:nvPr>
        </p:nvSpPr>
        <p:spPr>
          <a:xfrm>
            <a:off x="1112712" y="1439025"/>
            <a:ext cx="3264300" cy="27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383" name="Google Shape;383;p23"/>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84" name="Shape 384"/>
        <p:cNvGrpSpPr/>
        <p:nvPr/>
      </p:nvGrpSpPr>
      <p:grpSpPr>
        <a:xfrm>
          <a:off x="0" y="0"/>
          <a:ext cx="0" cy="0"/>
          <a:chOff x="0" y="0"/>
          <a:chExt cx="0" cy="0"/>
        </a:xfrm>
      </p:grpSpPr>
      <p:sp>
        <p:nvSpPr>
          <p:cNvPr id="385" name="Google Shape;385;p24"/>
          <p:cNvSpPr txBox="1"/>
          <p:nvPr>
            <p:ph type="title"/>
          </p:nvPr>
        </p:nvSpPr>
        <p:spPr>
          <a:xfrm>
            <a:off x="720000" y="44661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86" name="Google Shape;386;p24"/>
          <p:cNvSpPr txBox="1"/>
          <p:nvPr>
            <p:ph idx="1" type="subTitle"/>
          </p:nvPr>
        </p:nvSpPr>
        <p:spPr>
          <a:xfrm>
            <a:off x="751275" y="3195474"/>
            <a:ext cx="2407500" cy="8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7" name="Google Shape;387;p24"/>
          <p:cNvSpPr txBox="1"/>
          <p:nvPr>
            <p:ph idx="2" type="subTitle"/>
          </p:nvPr>
        </p:nvSpPr>
        <p:spPr>
          <a:xfrm>
            <a:off x="3368232" y="3195474"/>
            <a:ext cx="2407500" cy="8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8" name="Google Shape;388;p24"/>
          <p:cNvSpPr txBox="1"/>
          <p:nvPr>
            <p:ph idx="3" type="subTitle"/>
          </p:nvPr>
        </p:nvSpPr>
        <p:spPr>
          <a:xfrm>
            <a:off x="5985189" y="3195474"/>
            <a:ext cx="2407500" cy="8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9" name="Google Shape;389;p24"/>
          <p:cNvSpPr txBox="1"/>
          <p:nvPr>
            <p:ph idx="4" type="subTitle"/>
          </p:nvPr>
        </p:nvSpPr>
        <p:spPr>
          <a:xfrm>
            <a:off x="751275" y="2712804"/>
            <a:ext cx="2407500" cy="527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90" name="Google Shape;390;p24"/>
          <p:cNvSpPr txBox="1"/>
          <p:nvPr>
            <p:ph idx="5" type="subTitle"/>
          </p:nvPr>
        </p:nvSpPr>
        <p:spPr>
          <a:xfrm>
            <a:off x="3368232" y="2712804"/>
            <a:ext cx="2407500" cy="527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91" name="Google Shape;391;p24"/>
          <p:cNvSpPr txBox="1"/>
          <p:nvPr>
            <p:ph idx="6" type="subTitle"/>
          </p:nvPr>
        </p:nvSpPr>
        <p:spPr>
          <a:xfrm>
            <a:off x="5985189" y="2712804"/>
            <a:ext cx="2407500" cy="527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cxnSp>
        <p:nvCxnSpPr>
          <p:cNvPr id="392" name="Google Shape;392;p24"/>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2_1">
    <p:spTree>
      <p:nvGrpSpPr>
        <p:cNvPr id="393" name="Shape 393"/>
        <p:cNvGrpSpPr/>
        <p:nvPr/>
      </p:nvGrpSpPr>
      <p:grpSpPr>
        <a:xfrm>
          <a:off x="0" y="0"/>
          <a:ext cx="0" cy="0"/>
          <a:chOff x="0" y="0"/>
          <a:chExt cx="0" cy="0"/>
        </a:xfrm>
      </p:grpSpPr>
      <p:sp>
        <p:nvSpPr>
          <p:cNvPr id="394" name="Google Shape;394;p25"/>
          <p:cNvSpPr txBox="1"/>
          <p:nvPr>
            <p:ph type="title"/>
          </p:nvPr>
        </p:nvSpPr>
        <p:spPr>
          <a:xfrm>
            <a:off x="720000" y="4452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95" name="Google Shape;395;p25"/>
          <p:cNvSpPr txBox="1"/>
          <p:nvPr>
            <p:ph idx="1" type="subTitle"/>
          </p:nvPr>
        </p:nvSpPr>
        <p:spPr>
          <a:xfrm>
            <a:off x="937700" y="3567875"/>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6" name="Google Shape;396;p25"/>
          <p:cNvSpPr txBox="1"/>
          <p:nvPr>
            <p:ph idx="2" type="subTitle"/>
          </p:nvPr>
        </p:nvSpPr>
        <p:spPr>
          <a:xfrm>
            <a:off x="3484422" y="3567875"/>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7" name="Google Shape;397;p25"/>
          <p:cNvSpPr txBox="1"/>
          <p:nvPr>
            <p:ph idx="3" type="subTitle"/>
          </p:nvPr>
        </p:nvSpPr>
        <p:spPr>
          <a:xfrm>
            <a:off x="6031150" y="3567875"/>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8" name="Google Shape;398;p25"/>
          <p:cNvSpPr txBox="1"/>
          <p:nvPr>
            <p:ph idx="4" type="subTitle"/>
          </p:nvPr>
        </p:nvSpPr>
        <p:spPr>
          <a:xfrm>
            <a:off x="937700" y="3142930"/>
            <a:ext cx="2175300" cy="4536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99" name="Google Shape;399;p25"/>
          <p:cNvSpPr txBox="1"/>
          <p:nvPr>
            <p:ph idx="5" type="subTitle"/>
          </p:nvPr>
        </p:nvSpPr>
        <p:spPr>
          <a:xfrm>
            <a:off x="3477488" y="3142930"/>
            <a:ext cx="2175300" cy="4536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00" name="Google Shape;400;p25"/>
          <p:cNvSpPr txBox="1"/>
          <p:nvPr>
            <p:ph idx="6" type="subTitle"/>
          </p:nvPr>
        </p:nvSpPr>
        <p:spPr>
          <a:xfrm>
            <a:off x="6031138" y="3142930"/>
            <a:ext cx="2175300" cy="4536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cxnSp>
        <p:nvCxnSpPr>
          <p:cNvPr id="401" name="Google Shape;401;p25"/>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02" name="Shape 402"/>
        <p:cNvGrpSpPr/>
        <p:nvPr/>
      </p:nvGrpSpPr>
      <p:grpSpPr>
        <a:xfrm>
          <a:off x="0" y="0"/>
          <a:ext cx="0" cy="0"/>
          <a:chOff x="0" y="0"/>
          <a:chExt cx="0" cy="0"/>
        </a:xfrm>
      </p:grpSpPr>
      <p:sp>
        <p:nvSpPr>
          <p:cNvPr id="403" name="Google Shape;403;p26"/>
          <p:cNvSpPr txBox="1"/>
          <p:nvPr>
            <p:ph idx="1" type="subTitle"/>
          </p:nvPr>
        </p:nvSpPr>
        <p:spPr>
          <a:xfrm>
            <a:off x="1960625" y="1853663"/>
            <a:ext cx="2387700" cy="45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04" name="Google Shape;404;p26"/>
          <p:cNvSpPr txBox="1"/>
          <p:nvPr>
            <p:ph idx="2" type="subTitle"/>
          </p:nvPr>
        </p:nvSpPr>
        <p:spPr>
          <a:xfrm>
            <a:off x="1960625" y="3119882"/>
            <a:ext cx="2387700" cy="45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05" name="Google Shape;405;p26"/>
          <p:cNvSpPr txBox="1"/>
          <p:nvPr>
            <p:ph idx="3" type="subTitle"/>
          </p:nvPr>
        </p:nvSpPr>
        <p:spPr>
          <a:xfrm>
            <a:off x="5751765" y="1853663"/>
            <a:ext cx="2387700" cy="45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06" name="Google Shape;406;p26"/>
          <p:cNvSpPr txBox="1"/>
          <p:nvPr>
            <p:ph idx="4" type="subTitle"/>
          </p:nvPr>
        </p:nvSpPr>
        <p:spPr>
          <a:xfrm>
            <a:off x="5751765" y="3119882"/>
            <a:ext cx="2387700" cy="45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07" name="Google Shape;407;p26"/>
          <p:cNvSpPr txBox="1"/>
          <p:nvPr>
            <p:ph type="title"/>
          </p:nvPr>
        </p:nvSpPr>
        <p:spPr>
          <a:xfrm>
            <a:off x="720000" y="446600"/>
            <a:ext cx="4434300" cy="11076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08" name="Google Shape;408;p26"/>
          <p:cNvSpPr txBox="1"/>
          <p:nvPr>
            <p:ph idx="5" type="subTitle"/>
          </p:nvPr>
        </p:nvSpPr>
        <p:spPr>
          <a:xfrm>
            <a:off x="1960625" y="2278711"/>
            <a:ext cx="23877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9" name="Google Shape;409;p26"/>
          <p:cNvSpPr txBox="1"/>
          <p:nvPr>
            <p:ph idx="6" type="subTitle"/>
          </p:nvPr>
        </p:nvSpPr>
        <p:spPr>
          <a:xfrm>
            <a:off x="5751764" y="2278711"/>
            <a:ext cx="23877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0" name="Google Shape;410;p26"/>
          <p:cNvSpPr txBox="1"/>
          <p:nvPr>
            <p:ph idx="7" type="subTitle"/>
          </p:nvPr>
        </p:nvSpPr>
        <p:spPr>
          <a:xfrm>
            <a:off x="1960625" y="3545072"/>
            <a:ext cx="23877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1" name="Google Shape;411;p26"/>
          <p:cNvSpPr txBox="1"/>
          <p:nvPr>
            <p:ph idx="8" type="subTitle"/>
          </p:nvPr>
        </p:nvSpPr>
        <p:spPr>
          <a:xfrm>
            <a:off x="5751764" y="3545072"/>
            <a:ext cx="23877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412" name="Google Shape;412;p26"/>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_1">
    <p:spTree>
      <p:nvGrpSpPr>
        <p:cNvPr id="413" name="Shape 413"/>
        <p:cNvGrpSpPr/>
        <p:nvPr/>
      </p:nvGrpSpPr>
      <p:grpSpPr>
        <a:xfrm>
          <a:off x="0" y="0"/>
          <a:ext cx="0" cy="0"/>
          <a:chOff x="0" y="0"/>
          <a:chExt cx="0" cy="0"/>
        </a:xfrm>
      </p:grpSpPr>
      <p:sp>
        <p:nvSpPr>
          <p:cNvPr id="414" name="Google Shape;414;p27"/>
          <p:cNvSpPr txBox="1"/>
          <p:nvPr>
            <p:ph type="title"/>
          </p:nvPr>
        </p:nvSpPr>
        <p:spPr>
          <a:xfrm>
            <a:off x="720000" y="445222"/>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15" name="Google Shape;415;p27"/>
          <p:cNvSpPr txBox="1"/>
          <p:nvPr>
            <p:ph idx="1" type="subTitle"/>
          </p:nvPr>
        </p:nvSpPr>
        <p:spPr>
          <a:xfrm>
            <a:off x="3757400" y="1509913"/>
            <a:ext cx="2206500" cy="695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16" name="Google Shape;416;p27"/>
          <p:cNvSpPr txBox="1"/>
          <p:nvPr>
            <p:ph idx="2" type="subTitle"/>
          </p:nvPr>
        </p:nvSpPr>
        <p:spPr>
          <a:xfrm>
            <a:off x="3757400" y="2982063"/>
            <a:ext cx="2206500" cy="695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17" name="Google Shape;417;p27"/>
          <p:cNvSpPr txBox="1"/>
          <p:nvPr>
            <p:ph idx="3" type="subTitle"/>
          </p:nvPr>
        </p:nvSpPr>
        <p:spPr>
          <a:xfrm>
            <a:off x="6217488" y="1509913"/>
            <a:ext cx="2206500" cy="695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18" name="Google Shape;418;p27"/>
          <p:cNvSpPr txBox="1"/>
          <p:nvPr>
            <p:ph idx="4" type="subTitle"/>
          </p:nvPr>
        </p:nvSpPr>
        <p:spPr>
          <a:xfrm>
            <a:off x="6217488" y="2982063"/>
            <a:ext cx="2206500" cy="695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19" name="Google Shape;419;p27"/>
          <p:cNvSpPr txBox="1"/>
          <p:nvPr>
            <p:ph idx="5" type="body"/>
          </p:nvPr>
        </p:nvSpPr>
        <p:spPr>
          <a:xfrm>
            <a:off x="3757400" y="2146250"/>
            <a:ext cx="2206500" cy="617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20" name="Google Shape;420;p27"/>
          <p:cNvSpPr txBox="1"/>
          <p:nvPr>
            <p:ph idx="6" type="body"/>
          </p:nvPr>
        </p:nvSpPr>
        <p:spPr>
          <a:xfrm>
            <a:off x="3757400" y="3600950"/>
            <a:ext cx="2206500" cy="617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21" name="Google Shape;421;p27"/>
          <p:cNvSpPr txBox="1"/>
          <p:nvPr>
            <p:ph idx="7" type="body"/>
          </p:nvPr>
        </p:nvSpPr>
        <p:spPr>
          <a:xfrm>
            <a:off x="6217488" y="2146250"/>
            <a:ext cx="2206500" cy="617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lgn="r">
              <a:spcBef>
                <a:spcPts val="0"/>
              </a:spcBef>
              <a:spcAft>
                <a:spcPts val="0"/>
              </a:spcAft>
              <a:buSzPts val="1400"/>
              <a:buChar char="○"/>
              <a:defRPr/>
            </a:lvl2pPr>
            <a:lvl3pPr indent="-317500" lvl="2" marL="1371600" rtl="0" algn="r">
              <a:spcBef>
                <a:spcPts val="0"/>
              </a:spcBef>
              <a:spcAft>
                <a:spcPts val="0"/>
              </a:spcAft>
              <a:buSzPts val="1400"/>
              <a:buChar char="■"/>
              <a:defRPr/>
            </a:lvl3pPr>
            <a:lvl4pPr indent="-317500" lvl="3" marL="1828800" rtl="0" algn="r">
              <a:spcBef>
                <a:spcPts val="0"/>
              </a:spcBef>
              <a:spcAft>
                <a:spcPts val="0"/>
              </a:spcAft>
              <a:buSzPts val="1400"/>
              <a:buChar char="●"/>
              <a:defRPr/>
            </a:lvl4pPr>
            <a:lvl5pPr indent="-317500" lvl="4" marL="2286000" rtl="0" algn="r">
              <a:spcBef>
                <a:spcPts val="0"/>
              </a:spcBef>
              <a:spcAft>
                <a:spcPts val="0"/>
              </a:spcAft>
              <a:buSzPts val="1400"/>
              <a:buChar char="○"/>
              <a:defRPr/>
            </a:lvl5pPr>
            <a:lvl6pPr indent="-317500" lvl="5" marL="2743200" rtl="0" algn="r">
              <a:spcBef>
                <a:spcPts val="0"/>
              </a:spcBef>
              <a:spcAft>
                <a:spcPts val="0"/>
              </a:spcAft>
              <a:buSzPts val="1400"/>
              <a:buChar char="■"/>
              <a:defRPr/>
            </a:lvl6pPr>
            <a:lvl7pPr indent="-317500" lvl="6" marL="3200400" rtl="0" algn="r">
              <a:spcBef>
                <a:spcPts val="0"/>
              </a:spcBef>
              <a:spcAft>
                <a:spcPts val="0"/>
              </a:spcAft>
              <a:buSzPts val="1400"/>
              <a:buChar char="●"/>
              <a:defRPr/>
            </a:lvl7pPr>
            <a:lvl8pPr indent="-317500" lvl="7" marL="3657600" rtl="0" algn="r">
              <a:spcBef>
                <a:spcPts val="0"/>
              </a:spcBef>
              <a:spcAft>
                <a:spcPts val="0"/>
              </a:spcAft>
              <a:buSzPts val="1400"/>
              <a:buChar char="○"/>
              <a:defRPr/>
            </a:lvl8pPr>
            <a:lvl9pPr indent="-317500" lvl="8" marL="4114800" rtl="0" algn="r">
              <a:spcBef>
                <a:spcPts val="0"/>
              </a:spcBef>
              <a:spcAft>
                <a:spcPts val="0"/>
              </a:spcAft>
              <a:buSzPts val="1400"/>
              <a:buChar char="■"/>
              <a:defRPr/>
            </a:lvl9pPr>
          </a:lstStyle>
          <a:p/>
        </p:txBody>
      </p:sp>
      <p:sp>
        <p:nvSpPr>
          <p:cNvPr id="422" name="Google Shape;422;p27"/>
          <p:cNvSpPr txBox="1"/>
          <p:nvPr>
            <p:ph idx="8" type="body"/>
          </p:nvPr>
        </p:nvSpPr>
        <p:spPr>
          <a:xfrm>
            <a:off x="6217488" y="3600950"/>
            <a:ext cx="2206500" cy="617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lgn="r">
              <a:spcBef>
                <a:spcPts val="0"/>
              </a:spcBef>
              <a:spcAft>
                <a:spcPts val="0"/>
              </a:spcAft>
              <a:buSzPts val="1400"/>
              <a:buChar char="○"/>
              <a:defRPr/>
            </a:lvl2pPr>
            <a:lvl3pPr indent="-317500" lvl="2" marL="1371600" rtl="0" algn="r">
              <a:spcBef>
                <a:spcPts val="0"/>
              </a:spcBef>
              <a:spcAft>
                <a:spcPts val="0"/>
              </a:spcAft>
              <a:buSzPts val="1400"/>
              <a:buChar char="■"/>
              <a:defRPr/>
            </a:lvl3pPr>
            <a:lvl4pPr indent="-317500" lvl="3" marL="1828800" rtl="0" algn="r">
              <a:spcBef>
                <a:spcPts val="0"/>
              </a:spcBef>
              <a:spcAft>
                <a:spcPts val="0"/>
              </a:spcAft>
              <a:buSzPts val="1400"/>
              <a:buChar char="●"/>
              <a:defRPr/>
            </a:lvl4pPr>
            <a:lvl5pPr indent="-317500" lvl="4" marL="2286000" rtl="0" algn="r">
              <a:spcBef>
                <a:spcPts val="0"/>
              </a:spcBef>
              <a:spcAft>
                <a:spcPts val="0"/>
              </a:spcAft>
              <a:buSzPts val="1400"/>
              <a:buChar char="○"/>
              <a:defRPr/>
            </a:lvl5pPr>
            <a:lvl6pPr indent="-317500" lvl="5" marL="2743200" rtl="0" algn="r">
              <a:spcBef>
                <a:spcPts val="0"/>
              </a:spcBef>
              <a:spcAft>
                <a:spcPts val="0"/>
              </a:spcAft>
              <a:buSzPts val="1400"/>
              <a:buChar char="■"/>
              <a:defRPr/>
            </a:lvl6pPr>
            <a:lvl7pPr indent="-317500" lvl="6" marL="3200400" rtl="0" algn="r">
              <a:spcBef>
                <a:spcPts val="0"/>
              </a:spcBef>
              <a:spcAft>
                <a:spcPts val="0"/>
              </a:spcAft>
              <a:buSzPts val="1400"/>
              <a:buChar char="●"/>
              <a:defRPr/>
            </a:lvl7pPr>
            <a:lvl8pPr indent="-317500" lvl="7" marL="3657600" rtl="0" algn="r">
              <a:spcBef>
                <a:spcPts val="0"/>
              </a:spcBef>
              <a:spcAft>
                <a:spcPts val="0"/>
              </a:spcAft>
              <a:buSzPts val="1400"/>
              <a:buChar char="○"/>
              <a:defRPr/>
            </a:lvl8pPr>
            <a:lvl9pPr indent="-317500" lvl="8" marL="4114800" rtl="0" algn="r">
              <a:spcBef>
                <a:spcPts val="0"/>
              </a:spcBef>
              <a:spcAft>
                <a:spcPts val="0"/>
              </a:spcAft>
              <a:buSzPts val="1400"/>
              <a:buChar char="■"/>
              <a:defRPr/>
            </a:lvl9pPr>
          </a:lstStyle>
          <a:p/>
        </p:txBody>
      </p:sp>
      <p:cxnSp>
        <p:nvCxnSpPr>
          <p:cNvPr id="423" name="Google Shape;423;p27"/>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24" name="Shape 424"/>
        <p:cNvGrpSpPr/>
        <p:nvPr/>
      </p:nvGrpSpPr>
      <p:grpSpPr>
        <a:xfrm>
          <a:off x="0" y="0"/>
          <a:ext cx="0" cy="0"/>
          <a:chOff x="0" y="0"/>
          <a:chExt cx="0" cy="0"/>
        </a:xfrm>
      </p:grpSpPr>
      <p:sp>
        <p:nvSpPr>
          <p:cNvPr id="425" name="Google Shape;425;p28"/>
          <p:cNvSpPr txBox="1"/>
          <p:nvPr>
            <p:ph type="title"/>
          </p:nvPr>
        </p:nvSpPr>
        <p:spPr>
          <a:xfrm>
            <a:off x="720000" y="4466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26" name="Google Shape;426;p28"/>
          <p:cNvSpPr txBox="1"/>
          <p:nvPr>
            <p:ph idx="1" type="subTitle"/>
          </p:nvPr>
        </p:nvSpPr>
        <p:spPr>
          <a:xfrm>
            <a:off x="971200" y="2147275"/>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7" name="Google Shape;427;p28"/>
          <p:cNvSpPr txBox="1"/>
          <p:nvPr>
            <p:ph idx="2" type="subTitle"/>
          </p:nvPr>
        </p:nvSpPr>
        <p:spPr>
          <a:xfrm>
            <a:off x="3482875" y="2147275"/>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8" name="Google Shape;428;p28"/>
          <p:cNvSpPr txBox="1"/>
          <p:nvPr>
            <p:ph idx="3" type="subTitle"/>
          </p:nvPr>
        </p:nvSpPr>
        <p:spPr>
          <a:xfrm>
            <a:off x="971200" y="385930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9" name="Google Shape;429;p28"/>
          <p:cNvSpPr txBox="1"/>
          <p:nvPr>
            <p:ph idx="4" type="subTitle"/>
          </p:nvPr>
        </p:nvSpPr>
        <p:spPr>
          <a:xfrm>
            <a:off x="3482875" y="385930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0" name="Google Shape;430;p28"/>
          <p:cNvSpPr txBox="1"/>
          <p:nvPr>
            <p:ph idx="5" type="subTitle"/>
          </p:nvPr>
        </p:nvSpPr>
        <p:spPr>
          <a:xfrm>
            <a:off x="5994536" y="2147275"/>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1" name="Google Shape;431;p28"/>
          <p:cNvSpPr txBox="1"/>
          <p:nvPr>
            <p:ph idx="6" type="subTitle"/>
          </p:nvPr>
        </p:nvSpPr>
        <p:spPr>
          <a:xfrm>
            <a:off x="5994536" y="385930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2" name="Google Shape;432;p28"/>
          <p:cNvSpPr txBox="1"/>
          <p:nvPr>
            <p:ph idx="7" type="subTitle"/>
          </p:nvPr>
        </p:nvSpPr>
        <p:spPr>
          <a:xfrm>
            <a:off x="971200" y="1861541"/>
            <a:ext cx="2178300" cy="40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33" name="Google Shape;433;p28"/>
          <p:cNvSpPr txBox="1"/>
          <p:nvPr>
            <p:ph idx="8" type="subTitle"/>
          </p:nvPr>
        </p:nvSpPr>
        <p:spPr>
          <a:xfrm>
            <a:off x="3482875" y="1861541"/>
            <a:ext cx="2178300" cy="40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34" name="Google Shape;434;p28"/>
          <p:cNvSpPr txBox="1"/>
          <p:nvPr>
            <p:ph idx="9" type="subTitle"/>
          </p:nvPr>
        </p:nvSpPr>
        <p:spPr>
          <a:xfrm>
            <a:off x="5994536" y="1861541"/>
            <a:ext cx="2178300" cy="40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35" name="Google Shape;435;p28"/>
          <p:cNvSpPr txBox="1"/>
          <p:nvPr>
            <p:ph idx="13" type="subTitle"/>
          </p:nvPr>
        </p:nvSpPr>
        <p:spPr>
          <a:xfrm>
            <a:off x="971200" y="3573566"/>
            <a:ext cx="2178300" cy="40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36" name="Google Shape;436;p28"/>
          <p:cNvSpPr txBox="1"/>
          <p:nvPr>
            <p:ph idx="14" type="subTitle"/>
          </p:nvPr>
        </p:nvSpPr>
        <p:spPr>
          <a:xfrm>
            <a:off x="3482875" y="3573566"/>
            <a:ext cx="2178300" cy="40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37" name="Google Shape;437;p28"/>
          <p:cNvSpPr txBox="1"/>
          <p:nvPr>
            <p:ph idx="15" type="subTitle"/>
          </p:nvPr>
        </p:nvSpPr>
        <p:spPr>
          <a:xfrm>
            <a:off x="5994536" y="3573566"/>
            <a:ext cx="2178300" cy="40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cxnSp>
        <p:nvCxnSpPr>
          <p:cNvPr id="438" name="Google Shape;438;p28"/>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39" name="Shape 439"/>
        <p:cNvGrpSpPr/>
        <p:nvPr/>
      </p:nvGrpSpPr>
      <p:grpSpPr>
        <a:xfrm>
          <a:off x="0" y="0"/>
          <a:ext cx="0" cy="0"/>
          <a:chOff x="0" y="0"/>
          <a:chExt cx="0" cy="0"/>
        </a:xfrm>
      </p:grpSpPr>
      <p:sp>
        <p:nvSpPr>
          <p:cNvPr id="440" name="Google Shape;440;p29"/>
          <p:cNvSpPr txBox="1"/>
          <p:nvPr>
            <p:ph hasCustomPrompt="1" type="title"/>
          </p:nvPr>
        </p:nvSpPr>
        <p:spPr>
          <a:xfrm>
            <a:off x="4025962" y="758300"/>
            <a:ext cx="4407900" cy="666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41" name="Google Shape;441;p29"/>
          <p:cNvSpPr txBox="1"/>
          <p:nvPr>
            <p:ph idx="1" type="subTitle"/>
          </p:nvPr>
        </p:nvSpPr>
        <p:spPr>
          <a:xfrm>
            <a:off x="4025950" y="1454175"/>
            <a:ext cx="4407900" cy="312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42" name="Google Shape;442;p29"/>
          <p:cNvSpPr txBox="1"/>
          <p:nvPr>
            <p:ph hasCustomPrompt="1" idx="2" type="title"/>
          </p:nvPr>
        </p:nvSpPr>
        <p:spPr>
          <a:xfrm>
            <a:off x="4025962" y="1948451"/>
            <a:ext cx="4407900" cy="666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43" name="Google Shape;443;p29"/>
          <p:cNvSpPr txBox="1"/>
          <p:nvPr>
            <p:ph idx="3" type="subTitle"/>
          </p:nvPr>
        </p:nvSpPr>
        <p:spPr>
          <a:xfrm>
            <a:off x="4025950" y="2644325"/>
            <a:ext cx="4407900" cy="312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44" name="Google Shape;444;p29"/>
          <p:cNvSpPr txBox="1"/>
          <p:nvPr>
            <p:ph hasCustomPrompt="1" idx="4" type="title"/>
          </p:nvPr>
        </p:nvSpPr>
        <p:spPr>
          <a:xfrm>
            <a:off x="4025962" y="3138602"/>
            <a:ext cx="4407900" cy="666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45" name="Google Shape;445;p29"/>
          <p:cNvSpPr txBox="1"/>
          <p:nvPr>
            <p:ph idx="5" type="subTitle"/>
          </p:nvPr>
        </p:nvSpPr>
        <p:spPr>
          <a:xfrm>
            <a:off x="4025950" y="3834476"/>
            <a:ext cx="4407900" cy="312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cxnSp>
        <p:nvCxnSpPr>
          <p:cNvPr id="446" name="Google Shape;446;p29"/>
          <p:cNvCxnSpPr/>
          <p:nvPr/>
        </p:nvCxnSpPr>
        <p:spPr>
          <a:xfrm rot="10800000">
            <a:off x="719677" y="4663910"/>
            <a:ext cx="7714368" cy="0"/>
          </a:xfrm>
          <a:prstGeom prst="straightConnector1">
            <a:avLst/>
          </a:prstGeom>
          <a:noFill/>
          <a:ln cap="flat" cmpd="sng" w="9525">
            <a:solidFill>
              <a:schemeClr val="dk1"/>
            </a:solidFill>
            <a:prstDash val="solid"/>
            <a:round/>
            <a:headEnd len="med" w="med" type="none"/>
            <a:tailEnd len="med" w="med" type="none"/>
          </a:ln>
        </p:spPr>
      </p:cxnSp>
      <p:cxnSp>
        <p:nvCxnSpPr>
          <p:cNvPr id="447" name="Google Shape;447;p29"/>
          <p:cNvCxnSpPr/>
          <p:nvPr/>
        </p:nvCxnSpPr>
        <p:spPr>
          <a:xfrm rot="10800000">
            <a:off x="7760775" y="469548"/>
            <a:ext cx="673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48" name="Shape 448"/>
        <p:cNvGrpSpPr/>
        <p:nvPr/>
      </p:nvGrpSpPr>
      <p:grpSpPr>
        <a:xfrm>
          <a:off x="0" y="0"/>
          <a:ext cx="0" cy="0"/>
          <a:chOff x="0" y="0"/>
          <a:chExt cx="0" cy="0"/>
        </a:xfrm>
      </p:grpSpPr>
      <p:sp>
        <p:nvSpPr>
          <p:cNvPr id="449" name="Google Shape;449;p30"/>
          <p:cNvSpPr txBox="1"/>
          <p:nvPr>
            <p:ph idx="1" type="subTitle"/>
          </p:nvPr>
        </p:nvSpPr>
        <p:spPr>
          <a:xfrm>
            <a:off x="1329775" y="3459975"/>
            <a:ext cx="1986000" cy="40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450" name="Google Shape;450;p30"/>
          <p:cNvSpPr txBox="1"/>
          <p:nvPr>
            <p:ph idx="2" type="subTitle"/>
          </p:nvPr>
        </p:nvSpPr>
        <p:spPr>
          <a:xfrm>
            <a:off x="3579025" y="3459975"/>
            <a:ext cx="1986000" cy="40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451" name="Google Shape;451;p30"/>
          <p:cNvSpPr txBox="1"/>
          <p:nvPr>
            <p:ph idx="3" type="subTitle"/>
          </p:nvPr>
        </p:nvSpPr>
        <p:spPr>
          <a:xfrm>
            <a:off x="5828225" y="3459975"/>
            <a:ext cx="1986000" cy="40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Alata"/>
              <a:buNone/>
              <a:defRPr sz="2200">
                <a:solidFill>
                  <a:schemeClr val="dk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452" name="Google Shape;452;p30"/>
          <p:cNvSpPr txBox="1"/>
          <p:nvPr>
            <p:ph idx="4" type="subTitle"/>
          </p:nvPr>
        </p:nvSpPr>
        <p:spPr>
          <a:xfrm>
            <a:off x="1329825" y="3866163"/>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53" name="Google Shape;453;p30"/>
          <p:cNvSpPr txBox="1"/>
          <p:nvPr>
            <p:ph idx="5" type="subTitle"/>
          </p:nvPr>
        </p:nvSpPr>
        <p:spPr>
          <a:xfrm>
            <a:off x="3578997" y="3866163"/>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54" name="Google Shape;454;p30"/>
          <p:cNvSpPr txBox="1"/>
          <p:nvPr>
            <p:ph idx="6" type="subTitle"/>
          </p:nvPr>
        </p:nvSpPr>
        <p:spPr>
          <a:xfrm>
            <a:off x="5828225" y="3866163"/>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55" name="Google Shape;455;p30"/>
          <p:cNvSpPr txBox="1"/>
          <p:nvPr>
            <p:ph hasCustomPrompt="1" type="title"/>
          </p:nvPr>
        </p:nvSpPr>
        <p:spPr>
          <a:xfrm>
            <a:off x="1677475" y="1307188"/>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4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6" name="Google Shape;456;p30"/>
          <p:cNvSpPr txBox="1"/>
          <p:nvPr>
            <p:ph hasCustomPrompt="1" idx="7" type="title"/>
          </p:nvPr>
        </p:nvSpPr>
        <p:spPr>
          <a:xfrm>
            <a:off x="3926700" y="1307188"/>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4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7" name="Google Shape;457;p30"/>
          <p:cNvSpPr txBox="1"/>
          <p:nvPr>
            <p:ph hasCustomPrompt="1" idx="8" type="title"/>
          </p:nvPr>
        </p:nvSpPr>
        <p:spPr>
          <a:xfrm>
            <a:off x="6175925" y="1307188"/>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4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8" name="Google Shape;458;p30"/>
          <p:cNvSpPr txBox="1"/>
          <p:nvPr>
            <p:ph idx="9" type="title"/>
          </p:nvPr>
        </p:nvSpPr>
        <p:spPr>
          <a:xfrm>
            <a:off x="720000" y="4452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cxnSp>
        <p:nvCxnSpPr>
          <p:cNvPr id="459" name="Google Shape;459;p30"/>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5" name="Shape 85"/>
        <p:cNvGrpSpPr/>
        <p:nvPr/>
      </p:nvGrpSpPr>
      <p:grpSpPr>
        <a:xfrm>
          <a:off x="0" y="0"/>
          <a:ext cx="0" cy="0"/>
          <a:chOff x="0" y="0"/>
          <a:chExt cx="0" cy="0"/>
        </a:xfrm>
      </p:grpSpPr>
      <p:sp>
        <p:nvSpPr>
          <p:cNvPr id="86" name="Google Shape;8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87" name="Google Shape;87;p4"/>
          <p:cNvSpPr txBox="1"/>
          <p:nvPr>
            <p:ph idx="1" type="subTitle"/>
          </p:nvPr>
        </p:nvSpPr>
        <p:spPr>
          <a:xfrm>
            <a:off x="720000" y="1151375"/>
            <a:ext cx="7704000" cy="373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cxnSp>
        <p:nvCxnSpPr>
          <p:cNvPr id="88" name="Google Shape;88;p4"/>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460" name="Shape 460"/>
        <p:cNvGrpSpPr/>
        <p:nvPr/>
      </p:nvGrpSpPr>
      <p:grpSpPr>
        <a:xfrm>
          <a:off x="0" y="0"/>
          <a:ext cx="0" cy="0"/>
          <a:chOff x="0" y="0"/>
          <a:chExt cx="0" cy="0"/>
        </a:xfrm>
      </p:grpSpPr>
      <p:sp>
        <p:nvSpPr>
          <p:cNvPr id="461" name="Google Shape;461;p31"/>
          <p:cNvSpPr txBox="1"/>
          <p:nvPr>
            <p:ph type="title"/>
          </p:nvPr>
        </p:nvSpPr>
        <p:spPr>
          <a:xfrm>
            <a:off x="4684800" y="2184588"/>
            <a:ext cx="3739200" cy="14703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50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462" name="Google Shape;462;p31"/>
          <p:cNvSpPr txBox="1"/>
          <p:nvPr>
            <p:ph hasCustomPrompt="1" idx="2" type="title"/>
          </p:nvPr>
        </p:nvSpPr>
        <p:spPr>
          <a:xfrm>
            <a:off x="7340200" y="975750"/>
            <a:ext cx="1007700" cy="9837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44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63" name="Google Shape;463;p31"/>
          <p:cNvSpPr txBox="1"/>
          <p:nvPr>
            <p:ph idx="1" type="subTitle"/>
          </p:nvPr>
        </p:nvSpPr>
        <p:spPr>
          <a:xfrm>
            <a:off x="5999100" y="3606538"/>
            <a:ext cx="2424900" cy="713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r">
              <a:lnSpc>
                <a:spcPct val="100000"/>
              </a:lnSpc>
              <a:spcBef>
                <a:spcPts val="160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464" name="Google Shape;464;p31"/>
          <p:cNvSpPr txBox="1"/>
          <p:nvPr>
            <p:ph idx="3" type="subTitle"/>
          </p:nvPr>
        </p:nvSpPr>
        <p:spPr>
          <a:xfrm>
            <a:off x="6087900" y="471975"/>
            <a:ext cx="2336100" cy="218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000"/>
              <a:buNone/>
              <a:defRPr sz="1000">
                <a:solidFill>
                  <a:srgbClr val="000000"/>
                </a:solidFill>
              </a:defRPr>
            </a:lvl1pPr>
            <a:lvl2pPr lvl="1" rtl="0" algn="r">
              <a:spcBef>
                <a:spcPts val="0"/>
              </a:spcBef>
              <a:spcAft>
                <a:spcPts val="0"/>
              </a:spcAft>
              <a:buSzPts val="1000"/>
              <a:buNone/>
              <a:defRPr sz="1000"/>
            </a:lvl2pPr>
            <a:lvl3pPr lvl="2" rtl="0" algn="r">
              <a:spcBef>
                <a:spcPts val="0"/>
              </a:spcBef>
              <a:spcAft>
                <a:spcPts val="0"/>
              </a:spcAft>
              <a:buSzPts val="1000"/>
              <a:buNone/>
              <a:defRPr sz="1000"/>
            </a:lvl3pPr>
            <a:lvl4pPr lvl="3" rtl="0" algn="r">
              <a:spcBef>
                <a:spcPts val="0"/>
              </a:spcBef>
              <a:spcAft>
                <a:spcPts val="0"/>
              </a:spcAft>
              <a:buSzPts val="1000"/>
              <a:buNone/>
              <a:defRPr sz="1000"/>
            </a:lvl4pPr>
            <a:lvl5pPr lvl="4" rtl="0" algn="r">
              <a:spcBef>
                <a:spcPts val="0"/>
              </a:spcBef>
              <a:spcAft>
                <a:spcPts val="0"/>
              </a:spcAft>
              <a:buSzPts val="1000"/>
              <a:buNone/>
              <a:defRPr sz="1000"/>
            </a:lvl5pPr>
            <a:lvl6pPr lvl="5" rtl="0" algn="r">
              <a:spcBef>
                <a:spcPts val="0"/>
              </a:spcBef>
              <a:spcAft>
                <a:spcPts val="0"/>
              </a:spcAft>
              <a:buSzPts val="1000"/>
              <a:buNone/>
              <a:defRPr sz="1000"/>
            </a:lvl6pPr>
            <a:lvl7pPr lvl="6" rtl="0" algn="r">
              <a:spcBef>
                <a:spcPts val="0"/>
              </a:spcBef>
              <a:spcAft>
                <a:spcPts val="0"/>
              </a:spcAft>
              <a:buSzPts val="1000"/>
              <a:buNone/>
              <a:defRPr sz="1000"/>
            </a:lvl7pPr>
            <a:lvl8pPr lvl="7" rtl="0" algn="r">
              <a:spcBef>
                <a:spcPts val="0"/>
              </a:spcBef>
              <a:spcAft>
                <a:spcPts val="0"/>
              </a:spcAft>
              <a:buSzPts val="1000"/>
              <a:buNone/>
              <a:defRPr sz="1000"/>
            </a:lvl8pPr>
            <a:lvl9pPr lvl="8" rtl="0" algn="r">
              <a:spcBef>
                <a:spcPts val="0"/>
              </a:spcBef>
              <a:spcAft>
                <a:spcPts val="0"/>
              </a:spcAft>
              <a:buSzPts val="1000"/>
              <a:buNone/>
              <a:defRPr sz="1000"/>
            </a:lvl9pPr>
          </a:lstStyle>
          <a:p/>
        </p:txBody>
      </p:sp>
      <p:sp>
        <p:nvSpPr>
          <p:cNvPr id="465" name="Google Shape;465;p31"/>
          <p:cNvSpPr txBox="1"/>
          <p:nvPr>
            <p:ph idx="4" type="subTitle"/>
          </p:nvPr>
        </p:nvSpPr>
        <p:spPr>
          <a:xfrm>
            <a:off x="5604300" y="4697325"/>
            <a:ext cx="1368600" cy="12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000"/>
              <a:buNone/>
              <a:defRPr sz="1000">
                <a:solidFill>
                  <a:srgbClr val="000000"/>
                </a:solidFill>
              </a:defRPr>
            </a:lvl1pPr>
            <a:lvl2pPr lvl="1" rtl="0" algn="r">
              <a:spcBef>
                <a:spcPts val="0"/>
              </a:spcBef>
              <a:spcAft>
                <a:spcPts val="0"/>
              </a:spcAft>
              <a:buSzPts val="1000"/>
              <a:buNone/>
              <a:defRPr sz="1000"/>
            </a:lvl2pPr>
            <a:lvl3pPr lvl="2" rtl="0" algn="r">
              <a:spcBef>
                <a:spcPts val="0"/>
              </a:spcBef>
              <a:spcAft>
                <a:spcPts val="0"/>
              </a:spcAft>
              <a:buSzPts val="1000"/>
              <a:buNone/>
              <a:defRPr sz="1000"/>
            </a:lvl3pPr>
            <a:lvl4pPr lvl="3" rtl="0" algn="r">
              <a:spcBef>
                <a:spcPts val="0"/>
              </a:spcBef>
              <a:spcAft>
                <a:spcPts val="0"/>
              </a:spcAft>
              <a:buSzPts val="1000"/>
              <a:buNone/>
              <a:defRPr sz="1000"/>
            </a:lvl4pPr>
            <a:lvl5pPr lvl="4" rtl="0" algn="r">
              <a:spcBef>
                <a:spcPts val="0"/>
              </a:spcBef>
              <a:spcAft>
                <a:spcPts val="0"/>
              </a:spcAft>
              <a:buSzPts val="1000"/>
              <a:buNone/>
              <a:defRPr sz="1000"/>
            </a:lvl5pPr>
            <a:lvl6pPr lvl="5" rtl="0" algn="r">
              <a:spcBef>
                <a:spcPts val="0"/>
              </a:spcBef>
              <a:spcAft>
                <a:spcPts val="0"/>
              </a:spcAft>
              <a:buSzPts val="1000"/>
              <a:buNone/>
              <a:defRPr sz="1000"/>
            </a:lvl6pPr>
            <a:lvl7pPr lvl="6" rtl="0" algn="r">
              <a:spcBef>
                <a:spcPts val="0"/>
              </a:spcBef>
              <a:spcAft>
                <a:spcPts val="0"/>
              </a:spcAft>
              <a:buSzPts val="1000"/>
              <a:buNone/>
              <a:defRPr sz="1000"/>
            </a:lvl7pPr>
            <a:lvl8pPr lvl="7" rtl="0" algn="r">
              <a:spcBef>
                <a:spcPts val="0"/>
              </a:spcBef>
              <a:spcAft>
                <a:spcPts val="0"/>
              </a:spcAft>
              <a:buSzPts val="1000"/>
              <a:buNone/>
              <a:defRPr sz="1000"/>
            </a:lvl8pPr>
            <a:lvl9pPr lvl="8" rtl="0" algn="r">
              <a:spcBef>
                <a:spcPts val="0"/>
              </a:spcBef>
              <a:spcAft>
                <a:spcPts val="0"/>
              </a:spcAft>
              <a:buSzPts val="1000"/>
              <a:buNone/>
              <a:defRPr sz="1000"/>
            </a:lvl9pPr>
          </a:lstStyle>
          <a:p/>
        </p:txBody>
      </p:sp>
      <p:grpSp>
        <p:nvGrpSpPr>
          <p:cNvPr id="466" name="Google Shape;466;p31"/>
          <p:cNvGrpSpPr/>
          <p:nvPr/>
        </p:nvGrpSpPr>
        <p:grpSpPr>
          <a:xfrm>
            <a:off x="7037461" y="4513500"/>
            <a:ext cx="1368528" cy="300900"/>
            <a:chOff x="7055224" y="4513500"/>
            <a:chExt cx="1368528" cy="300900"/>
          </a:xfrm>
        </p:grpSpPr>
        <p:grpSp>
          <p:nvGrpSpPr>
            <p:cNvPr id="467" name="Google Shape;467;p31"/>
            <p:cNvGrpSpPr/>
            <p:nvPr/>
          </p:nvGrpSpPr>
          <p:grpSpPr>
            <a:xfrm>
              <a:off x="7629309" y="4513500"/>
              <a:ext cx="794443" cy="300900"/>
              <a:chOff x="7310856" y="4513500"/>
              <a:chExt cx="1113132" cy="300900"/>
            </a:xfrm>
          </p:grpSpPr>
          <p:cxnSp>
            <p:nvCxnSpPr>
              <p:cNvPr id="468" name="Google Shape;468;p31"/>
              <p:cNvCxnSpPr/>
              <p:nvPr/>
            </p:nvCxnSpPr>
            <p:spPr>
              <a:xfrm>
                <a:off x="842398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69" name="Google Shape;469;p31"/>
              <p:cNvCxnSpPr/>
              <p:nvPr/>
            </p:nvCxnSpPr>
            <p:spPr>
              <a:xfrm>
                <a:off x="83688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70" name="Google Shape;470;p31"/>
              <p:cNvCxnSpPr/>
              <p:nvPr/>
            </p:nvCxnSpPr>
            <p:spPr>
              <a:xfrm>
                <a:off x="830274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471" name="Google Shape;471;p31"/>
              <p:cNvCxnSpPr/>
              <p:nvPr/>
            </p:nvCxnSpPr>
            <p:spPr>
              <a:xfrm>
                <a:off x="823660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72" name="Google Shape;472;p31"/>
              <p:cNvCxnSpPr/>
              <p:nvPr/>
            </p:nvCxnSpPr>
            <p:spPr>
              <a:xfrm>
                <a:off x="817048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73" name="Google Shape;473;p31"/>
              <p:cNvCxnSpPr/>
              <p:nvPr/>
            </p:nvCxnSpPr>
            <p:spPr>
              <a:xfrm>
                <a:off x="809337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474" name="Google Shape;474;p31"/>
              <p:cNvCxnSpPr/>
              <p:nvPr/>
            </p:nvCxnSpPr>
            <p:spPr>
              <a:xfrm>
                <a:off x="8027260"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75" name="Google Shape;475;p31"/>
              <p:cNvCxnSpPr/>
              <p:nvPr/>
            </p:nvCxnSpPr>
            <p:spPr>
              <a:xfrm>
                <a:off x="7961115"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476" name="Google Shape;476;p31"/>
              <p:cNvCxnSpPr/>
              <p:nvPr/>
            </p:nvCxnSpPr>
            <p:spPr>
              <a:xfrm>
                <a:off x="789499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77" name="Google Shape;477;p31"/>
              <p:cNvCxnSpPr/>
              <p:nvPr/>
            </p:nvCxnSpPr>
            <p:spPr>
              <a:xfrm>
                <a:off x="783987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78" name="Google Shape;478;p31"/>
              <p:cNvCxnSpPr/>
              <p:nvPr/>
            </p:nvCxnSpPr>
            <p:spPr>
              <a:xfrm>
                <a:off x="7773757"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479" name="Google Shape;479;p31"/>
              <p:cNvCxnSpPr/>
              <p:nvPr/>
            </p:nvCxnSpPr>
            <p:spPr>
              <a:xfrm>
                <a:off x="770761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80" name="Google Shape;480;p31"/>
              <p:cNvCxnSpPr/>
              <p:nvPr/>
            </p:nvCxnSpPr>
            <p:spPr>
              <a:xfrm>
                <a:off x="7641496"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481" name="Google Shape;481;p31"/>
              <p:cNvCxnSpPr/>
              <p:nvPr/>
            </p:nvCxnSpPr>
            <p:spPr>
              <a:xfrm>
                <a:off x="757535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482" name="Google Shape;482;p31"/>
              <p:cNvCxnSpPr/>
              <p:nvPr/>
            </p:nvCxnSpPr>
            <p:spPr>
              <a:xfrm>
                <a:off x="750923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83" name="Google Shape;483;p31"/>
              <p:cNvCxnSpPr/>
              <p:nvPr/>
            </p:nvCxnSpPr>
            <p:spPr>
              <a:xfrm>
                <a:off x="7443117"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84" name="Google Shape;484;p31"/>
              <p:cNvCxnSpPr/>
              <p:nvPr/>
            </p:nvCxnSpPr>
            <p:spPr>
              <a:xfrm>
                <a:off x="73770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85" name="Google Shape;485;p31"/>
              <p:cNvCxnSpPr/>
              <p:nvPr/>
            </p:nvCxnSpPr>
            <p:spPr>
              <a:xfrm>
                <a:off x="7310856" y="4513500"/>
                <a:ext cx="0" cy="300900"/>
              </a:xfrm>
              <a:prstGeom prst="straightConnector1">
                <a:avLst/>
              </a:prstGeom>
              <a:noFill/>
              <a:ln cap="flat" cmpd="sng" w="28575">
                <a:solidFill>
                  <a:schemeClr val="dk1"/>
                </a:solidFill>
                <a:prstDash val="solid"/>
                <a:round/>
                <a:headEnd len="med" w="med" type="none"/>
                <a:tailEnd len="med" w="med" type="none"/>
              </a:ln>
            </p:spPr>
          </p:cxnSp>
        </p:grpSp>
        <p:cxnSp>
          <p:nvCxnSpPr>
            <p:cNvPr id="486" name="Google Shape;486;p31"/>
            <p:cNvCxnSpPr/>
            <p:nvPr/>
          </p:nvCxnSpPr>
          <p:spPr>
            <a:xfrm>
              <a:off x="75665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87" name="Google Shape;487;p31"/>
            <p:cNvCxnSpPr/>
            <p:nvPr/>
          </p:nvCxnSpPr>
          <p:spPr>
            <a:xfrm>
              <a:off x="752715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88" name="Google Shape;488;p31"/>
            <p:cNvCxnSpPr/>
            <p:nvPr/>
          </p:nvCxnSpPr>
          <p:spPr>
            <a:xfrm>
              <a:off x="747997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489" name="Google Shape;489;p31"/>
            <p:cNvCxnSpPr/>
            <p:nvPr/>
          </p:nvCxnSpPr>
          <p:spPr>
            <a:xfrm>
              <a:off x="74327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90" name="Google Shape;490;p31"/>
            <p:cNvCxnSpPr/>
            <p:nvPr/>
          </p:nvCxnSpPr>
          <p:spPr>
            <a:xfrm>
              <a:off x="738557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91" name="Google Shape;491;p31"/>
            <p:cNvCxnSpPr/>
            <p:nvPr/>
          </p:nvCxnSpPr>
          <p:spPr>
            <a:xfrm>
              <a:off x="7330544"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492" name="Google Shape;492;p31"/>
            <p:cNvCxnSpPr/>
            <p:nvPr/>
          </p:nvCxnSpPr>
          <p:spPr>
            <a:xfrm>
              <a:off x="728335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93" name="Google Shape;493;p31"/>
            <p:cNvCxnSpPr/>
            <p:nvPr/>
          </p:nvCxnSpPr>
          <p:spPr>
            <a:xfrm>
              <a:off x="7236149"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494" name="Google Shape;494;p31"/>
            <p:cNvCxnSpPr/>
            <p:nvPr/>
          </p:nvCxnSpPr>
          <p:spPr>
            <a:xfrm>
              <a:off x="718896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95" name="Google Shape;495;p31"/>
            <p:cNvCxnSpPr/>
            <p:nvPr/>
          </p:nvCxnSpPr>
          <p:spPr>
            <a:xfrm>
              <a:off x="7149618"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496" name="Google Shape;496;p31"/>
            <p:cNvCxnSpPr/>
            <p:nvPr/>
          </p:nvCxnSpPr>
          <p:spPr>
            <a:xfrm>
              <a:off x="7102431"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497" name="Google Shape;497;p31"/>
            <p:cNvCxnSpPr/>
            <p:nvPr/>
          </p:nvCxnSpPr>
          <p:spPr>
            <a:xfrm>
              <a:off x="7055224" y="4513500"/>
              <a:ext cx="0" cy="300900"/>
            </a:xfrm>
            <a:prstGeom prst="straightConnector1">
              <a:avLst/>
            </a:prstGeom>
            <a:noFill/>
            <a:ln cap="flat" cmpd="sng" w="9525">
              <a:solidFill>
                <a:schemeClr val="dk1"/>
              </a:solidFill>
              <a:prstDash val="solid"/>
              <a:round/>
              <a:headEnd len="med" w="med" type="none"/>
              <a:tailEnd len="med" w="med" type="none"/>
            </a:ln>
          </p:spPr>
        </p:cxnSp>
      </p:grpSp>
      <p:cxnSp>
        <p:nvCxnSpPr>
          <p:cNvPr id="498" name="Google Shape;498;p31"/>
          <p:cNvCxnSpPr/>
          <p:nvPr/>
        </p:nvCxnSpPr>
        <p:spPr>
          <a:xfrm rot="10800000">
            <a:off x="720009" y="4663948"/>
            <a:ext cx="673217"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499" name="Shape 499"/>
        <p:cNvGrpSpPr/>
        <p:nvPr/>
      </p:nvGrpSpPr>
      <p:grpSpPr>
        <a:xfrm>
          <a:off x="0" y="0"/>
          <a:ext cx="0" cy="0"/>
          <a:chOff x="0" y="0"/>
          <a:chExt cx="0" cy="0"/>
        </a:xfrm>
      </p:grpSpPr>
      <p:sp>
        <p:nvSpPr>
          <p:cNvPr id="500" name="Google Shape;500;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cxnSp>
        <p:nvCxnSpPr>
          <p:cNvPr id="501" name="Google Shape;501;p32"/>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502" name="Shape 502"/>
        <p:cNvGrpSpPr/>
        <p:nvPr/>
      </p:nvGrpSpPr>
      <p:grpSpPr>
        <a:xfrm>
          <a:off x="0" y="0"/>
          <a:ext cx="0" cy="0"/>
          <a:chOff x="0" y="0"/>
          <a:chExt cx="0" cy="0"/>
        </a:xfrm>
      </p:grpSpPr>
      <p:sp>
        <p:nvSpPr>
          <p:cNvPr id="503" name="Google Shape;503;p33"/>
          <p:cNvSpPr txBox="1"/>
          <p:nvPr>
            <p:ph type="title"/>
          </p:nvPr>
        </p:nvSpPr>
        <p:spPr>
          <a:xfrm>
            <a:off x="720000" y="678237"/>
            <a:ext cx="4213200" cy="8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400"/>
              <a:buNone/>
              <a:defRPr sz="6000"/>
            </a:lvl1pPr>
            <a:lvl2pPr lvl="1" rtl="0" algn="ctr">
              <a:spcBef>
                <a:spcPts val="0"/>
              </a:spcBef>
              <a:spcAft>
                <a:spcPts val="0"/>
              </a:spcAft>
              <a:buClr>
                <a:schemeClr val="dk2"/>
              </a:buClr>
              <a:buSzPts val="3400"/>
              <a:buNone/>
              <a:defRPr>
                <a:solidFill>
                  <a:schemeClr val="dk2"/>
                </a:solidFill>
              </a:defRPr>
            </a:lvl2pPr>
            <a:lvl3pPr lvl="2" rtl="0" algn="ctr">
              <a:spcBef>
                <a:spcPts val="0"/>
              </a:spcBef>
              <a:spcAft>
                <a:spcPts val="0"/>
              </a:spcAft>
              <a:buClr>
                <a:schemeClr val="dk2"/>
              </a:buClr>
              <a:buSzPts val="3400"/>
              <a:buNone/>
              <a:defRPr>
                <a:solidFill>
                  <a:schemeClr val="dk2"/>
                </a:solidFill>
              </a:defRPr>
            </a:lvl3pPr>
            <a:lvl4pPr lvl="3" rtl="0" algn="ctr">
              <a:spcBef>
                <a:spcPts val="0"/>
              </a:spcBef>
              <a:spcAft>
                <a:spcPts val="0"/>
              </a:spcAft>
              <a:buClr>
                <a:schemeClr val="dk2"/>
              </a:buClr>
              <a:buSzPts val="3400"/>
              <a:buNone/>
              <a:defRPr>
                <a:solidFill>
                  <a:schemeClr val="dk2"/>
                </a:solidFill>
              </a:defRPr>
            </a:lvl4pPr>
            <a:lvl5pPr lvl="4" rtl="0" algn="ctr">
              <a:spcBef>
                <a:spcPts val="0"/>
              </a:spcBef>
              <a:spcAft>
                <a:spcPts val="0"/>
              </a:spcAft>
              <a:buClr>
                <a:schemeClr val="dk2"/>
              </a:buClr>
              <a:buSzPts val="3400"/>
              <a:buNone/>
              <a:defRPr>
                <a:solidFill>
                  <a:schemeClr val="dk2"/>
                </a:solidFill>
              </a:defRPr>
            </a:lvl5pPr>
            <a:lvl6pPr lvl="5" rtl="0" algn="ctr">
              <a:spcBef>
                <a:spcPts val="0"/>
              </a:spcBef>
              <a:spcAft>
                <a:spcPts val="0"/>
              </a:spcAft>
              <a:buClr>
                <a:schemeClr val="dk2"/>
              </a:buClr>
              <a:buSzPts val="3400"/>
              <a:buNone/>
              <a:defRPr>
                <a:solidFill>
                  <a:schemeClr val="dk2"/>
                </a:solidFill>
              </a:defRPr>
            </a:lvl6pPr>
            <a:lvl7pPr lvl="6" rtl="0" algn="ctr">
              <a:spcBef>
                <a:spcPts val="0"/>
              </a:spcBef>
              <a:spcAft>
                <a:spcPts val="0"/>
              </a:spcAft>
              <a:buClr>
                <a:schemeClr val="dk2"/>
              </a:buClr>
              <a:buSzPts val="3400"/>
              <a:buNone/>
              <a:defRPr>
                <a:solidFill>
                  <a:schemeClr val="dk2"/>
                </a:solidFill>
              </a:defRPr>
            </a:lvl7pPr>
            <a:lvl8pPr lvl="7" rtl="0" algn="ctr">
              <a:spcBef>
                <a:spcPts val="0"/>
              </a:spcBef>
              <a:spcAft>
                <a:spcPts val="0"/>
              </a:spcAft>
              <a:buClr>
                <a:schemeClr val="dk2"/>
              </a:buClr>
              <a:buSzPts val="3400"/>
              <a:buNone/>
              <a:defRPr>
                <a:solidFill>
                  <a:schemeClr val="dk2"/>
                </a:solidFill>
              </a:defRPr>
            </a:lvl8pPr>
            <a:lvl9pPr lvl="8" rtl="0" algn="ctr">
              <a:spcBef>
                <a:spcPts val="0"/>
              </a:spcBef>
              <a:spcAft>
                <a:spcPts val="0"/>
              </a:spcAft>
              <a:buClr>
                <a:schemeClr val="dk2"/>
              </a:buClr>
              <a:buSzPts val="3400"/>
              <a:buNone/>
              <a:defRPr>
                <a:solidFill>
                  <a:schemeClr val="dk2"/>
                </a:solidFill>
              </a:defRPr>
            </a:lvl9pPr>
          </a:lstStyle>
          <a:p/>
        </p:txBody>
      </p:sp>
      <p:sp>
        <p:nvSpPr>
          <p:cNvPr id="504" name="Google Shape;504;p33"/>
          <p:cNvSpPr txBox="1"/>
          <p:nvPr>
            <p:ph idx="1" type="subTitle"/>
          </p:nvPr>
        </p:nvSpPr>
        <p:spPr>
          <a:xfrm>
            <a:off x="720000" y="1630913"/>
            <a:ext cx="42132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05" name="Google Shape;505;p33"/>
          <p:cNvSpPr txBox="1"/>
          <p:nvPr/>
        </p:nvSpPr>
        <p:spPr>
          <a:xfrm>
            <a:off x="720000" y="3243000"/>
            <a:ext cx="3566400" cy="71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CREDITS: This presentation </a:t>
            </a:r>
            <a:r>
              <a:rPr lang="en" sz="1200">
                <a:solidFill>
                  <a:schemeClr val="dk1"/>
                </a:solidFill>
                <a:latin typeface="DM Sans"/>
                <a:ea typeface="DM Sans"/>
                <a:cs typeface="DM Sans"/>
                <a:sym typeface="DM Sans"/>
              </a:rPr>
              <a:t>template</a:t>
            </a:r>
            <a:r>
              <a:rPr lang="en" sz="1200">
                <a:solidFill>
                  <a:schemeClr val="dk1"/>
                </a:solidFill>
                <a:latin typeface="DM Sans"/>
                <a:ea typeface="DM Sans"/>
                <a:cs typeface="DM Sans"/>
                <a:sym typeface="DM Sans"/>
              </a:rPr>
              <a:t> was created by </a:t>
            </a:r>
            <a:r>
              <a:rPr b="1" lang="en" sz="1200">
                <a:solidFill>
                  <a:schemeClr val="dk1"/>
                </a:solidFill>
                <a:uFill>
                  <a:noFill/>
                </a:u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including icons by </a:t>
            </a:r>
            <a:r>
              <a:rPr b="1" lang="en" sz="1200">
                <a:solidFill>
                  <a:schemeClr val="dk1"/>
                </a:solidFill>
                <a:uFill>
                  <a:noFill/>
                </a:u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and infographics &amp; images by </a:t>
            </a:r>
            <a:r>
              <a:rPr b="1" lang="en" sz="1200">
                <a:solidFill>
                  <a:schemeClr val="dk1"/>
                </a:solidFill>
                <a:uFill>
                  <a:noFill/>
                </a:uFill>
                <a:latin typeface="DM Sans"/>
                <a:ea typeface="DM Sans"/>
                <a:cs typeface="DM Sans"/>
                <a:sym typeface="DM Sans"/>
                <a:hlinkClick r:id="rId4">
                  <a:extLst>
                    <a:ext uri="{A12FA001-AC4F-418D-AE19-62706E023703}">
                      <ahyp:hlinkClr val="tx"/>
                    </a:ext>
                  </a:extLst>
                </a:hlinkClick>
              </a:rPr>
              <a:t>Freepik</a:t>
            </a:r>
            <a:r>
              <a:rPr lang="en" sz="1200">
                <a:solidFill>
                  <a:schemeClr val="dk1"/>
                </a:solidFill>
                <a:uFill>
                  <a:noFill/>
                </a:uFill>
                <a:latin typeface="DM Sans"/>
                <a:ea typeface="DM Sans"/>
                <a:cs typeface="DM Sans"/>
                <a:sym typeface="DM Sans"/>
                <a:hlinkClick r:id="rId5">
                  <a:extLst>
                    <a:ext uri="{A12FA001-AC4F-418D-AE19-62706E023703}">
                      <ahyp:hlinkClr val="tx"/>
                    </a:ext>
                  </a:extLst>
                </a:hlinkClick>
              </a:rPr>
              <a:t> </a:t>
            </a:r>
            <a:endParaRPr sz="1200">
              <a:solidFill>
                <a:schemeClr val="dk1"/>
              </a:solidFill>
              <a:latin typeface="DM Sans"/>
              <a:ea typeface="DM Sans"/>
              <a:cs typeface="DM Sans"/>
              <a:sym typeface="DM Sans"/>
            </a:endParaRPr>
          </a:p>
        </p:txBody>
      </p:sp>
      <p:sp>
        <p:nvSpPr>
          <p:cNvPr id="506" name="Google Shape;506;p33"/>
          <p:cNvSpPr txBox="1"/>
          <p:nvPr>
            <p:ph idx="2" type="subTitle"/>
          </p:nvPr>
        </p:nvSpPr>
        <p:spPr>
          <a:xfrm>
            <a:off x="720000" y="471975"/>
            <a:ext cx="2336100" cy="218700"/>
          </a:xfrm>
          <a:prstGeom prst="rect">
            <a:avLst/>
          </a:prstGeom>
        </p:spPr>
        <p:txBody>
          <a:bodyPr anchorCtr="0" anchor="ctr"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507" name="Google Shape;507;p33"/>
          <p:cNvSpPr txBox="1"/>
          <p:nvPr>
            <p:ph idx="3" type="subTitle"/>
          </p:nvPr>
        </p:nvSpPr>
        <p:spPr>
          <a:xfrm>
            <a:off x="2147925" y="4697325"/>
            <a:ext cx="1368600" cy="124800"/>
          </a:xfrm>
          <a:prstGeom prst="rect">
            <a:avLst/>
          </a:prstGeom>
        </p:spPr>
        <p:txBody>
          <a:bodyPr anchorCtr="0" anchor="ctr"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grpSp>
        <p:nvGrpSpPr>
          <p:cNvPr id="508" name="Google Shape;508;p33"/>
          <p:cNvGrpSpPr/>
          <p:nvPr/>
        </p:nvGrpSpPr>
        <p:grpSpPr>
          <a:xfrm>
            <a:off x="720011" y="4513500"/>
            <a:ext cx="1368528" cy="300900"/>
            <a:chOff x="7055224" y="4513500"/>
            <a:chExt cx="1368528" cy="300900"/>
          </a:xfrm>
        </p:grpSpPr>
        <p:grpSp>
          <p:nvGrpSpPr>
            <p:cNvPr id="509" name="Google Shape;509;p33"/>
            <p:cNvGrpSpPr/>
            <p:nvPr/>
          </p:nvGrpSpPr>
          <p:grpSpPr>
            <a:xfrm>
              <a:off x="7629309" y="4513500"/>
              <a:ext cx="794443" cy="300900"/>
              <a:chOff x="7310856" y="4513500"/>
              <a:chExt cx="1113132" cy="300900"/>
            </a:xfrm>
          </p:grpSpPr>
          <p:cxnSp>
            <p:nvCxnSpPr>
              <p:cNvPr id="510" name="Google Shape;510;p33"/>
              <p:cNvCxnSpPr/>
              <p:nvPr/>
            </p:nvCxnSpPr>
            <p:spPr>
              <a:xfrm>
                <a:off x="842398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11" name="Google Shape;511;p33"/>
              <p:cNvCxnSpPr/>
              <p:nvPr/>
            </p:nvCxnSpPr>
            <p:spPr>
              <a:xfrm>
                <a:off x="83688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12" name="Google Shape;512;p33"/>
              <p:cNvCxnSpPr/>
              <p:nvPr/>
            </p:nvCxnSpPr>
            <p:spPr>
              <a:xfrm>
                <a:off x="830274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13" name="Google Shape;513;p33"/>
              <p:cNvCxnSpPr/>
              <p:nvPr/>
            </p:nvCxnSpPr>
            <p:spPr>
              <a:xfrm>
                <a:off x="823660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14" name="Google Shape;514;p33"/>
              <p:cNvCxnSpPr/>
              <p:nvPr/>
            </p:nvCxnSpPr>
            <p:spPr>
              <a:xfrm>
                <a:off x="817048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15" name="Google Shape;515;p33"/>
              <p:cNvCxnSpPr/>
              <p:nvPr/>
            </p:nvCxnSpPr>
            <p:spPr>
              <a:xfrm>
                <a:off x="809337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16" name="Google Shape;516;p33"/>
              <p:cNvCxnSpPr/>
              <p:nvPr/>
            </p:nvCxnSpPr>
            <p:spPr>
              <a:xfrm>
                <a:off x="8027260"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17" name="Google Shape;517;p33"/>
              <p:cNvCxnSpPr/>
              <p:nvPr/>
            </p:nvCxnSpPr>
            <p:spPr>
              <a:xfrm>
                <a:off x="7961115"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18" name="Google Shape;518;p33"/>
              <p:cNvCxnSpPr/>
              <p:nvPr/>
            </p:nvCxnSpPr>
            <p:spPr>
              <a:xfrm>
                <a:off x="789499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19" name="Google Shape;519;p33"/>
              <p:cNvCxnSpPr/>
              <p:nvPr/>
            </p:nvCxnSpPr>
            <p:spPr>
              <a:xfrm>
                <a:off x="783987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20" name="Google Shape;520;p33"/>
              <p:cNvCxnSpPr/>
              <p:nvPr/>
            </p:nvCxnSpPr>
            <p:spPr>
              <a:xfrm>
                <a:off x="7773757"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521" name="Google Shape;521;p33"/>
              <p:cNvCxnSpPr/>
              <p:nvPr/>
            </p:nvCxnSpPr>
            <p:spPr>
              <a:xfrm>
                <a:off x="770761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22" name="Google Shape;522;p33"/>
              <p:cNvCxnSpPr/>
              <p:nvPr/>
            </p:nvCxnSpPr>
            <p:spPr>
              <a:xfrm>
                <a:off x="7641496"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523" name="Google Shape;523;p33"/>
              <p:cNvCxnSpPr/>
              <p:nvPr/>
            </p:nvCxnSpPr>
            <p:spPr>
              <a:xfrm>
                <a:off x="757535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24" name="Google Shape;524;p33"/>
              <p:cNvCxnSpPr/>
              <p:nvPr/>
            </p:nvCxnSpPr>
            <p:spPr>
              <a:xfrm>
                <a:off x="750923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25" name="Google Shape;525;p33"/>
              <p:cNvCxnSpPr/>
              <p:nvPr/>
            </p:nvCxnSpPr>
            <p:spPr>
              <a:xfrm>
                <a:off x="7443117"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26" name="Google Shape;526;p33"/>
              <p:cNvCxnSpPr/>
              <p:nvPr/>
            </p:nvCxnSpPr>
            <p:spPr>
              <a:xfrm>
                <a:off x="73770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27" name="Google Shape;527;p33"/>
              <p:cNvCxnSpPr/>
              <p:nvPr/>
            </p:nvCxnSpPr>
            <p:spPr>
              <a:xfrm>
                <a:off x="7310856" y="4513500"/>
                <a:ext cx="0" cy="300900"/>
              </a:xfrm>
              <a:prstGeom prst="straightConnector1">
                <a:avLst/>
              </a:prstGeom>
              <a:noFill/>
              <a:ln cap="flat" cmpd="sng" w="28575">
                <a:solidFill>
                  <a:schemeClr val="dk1"/>
                </a:solidFill>
                <a:prstDash val="solid"/>
                <a:round/>
                <a:headEnd len="med" w="med" type="none"/>
                <a:tailEnd len="med" w="med" type="none"/>
              </a:ln>
            </p:spPr>
          </p:cxnSp>
        </p:grpSp>
        <p:cxnSp>
          <p:nvCxnSpPr>
            <p:cNvPr id="528" name="Google Shape;528;p33"/>
            <p:cNvCxnSpPr/>
            <p:nvPr/>
          </p:nvCxnSpPr>
          <p:spPr>
            <a:xfrm>
              <a:off x="75665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29" name="Google Shape;529;p33"/>
            <p:cNvCxnSpPr/>
            <p:nvPr/>
          </p:nvCxnSpPr>
          <p:spPr>
            <a:xfrm>
              <a:off x="752715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30" name="Google Shape;530;p33"/>
            <p:cNvCxnSpPr/>
            <p:nvPr/>
          </p:nvCxnSpPr>
          <p:spPr>
            <a:xfrm>
              <a:off x="747997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31" name="Google Shape;531;p33"/>
            <p:cNvCxnSpPr/>
            <p:nvPr/>
          </p:nvCxnSpPr>
          <p:spPr>
            <a:xfrm>
              <a:off x="74327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32" name="Google Shape;532;p33"/>
            <p:cNvCxnSpPr/>
            <p:nvPr/>
          </p:nvCxnSpPr>
          <p:spPr>
            <a:xfrm>
              <a:off x="738557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33" name="Google Shape;533;p33"/>
            <p:cNvCxnSpPr/>
            <p:nvPr/>
          </p:nvCxnSpPr>
          <p:spPr>
            <a:xfrm>
              <a:off x="7330544"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34" name="Google Shape;534;p33"/>
            <p:cNvCxnSpPr/>
            <p:nvPr/>
          </p:nvCxnSpPr>
          <p:spPr>
            <a:xfrm>
              <a:off x="728335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35" name="Google Shape;535;p33"/>
            <p:cNvCxnSpPr/>
            <p:nvPr/>
          </p:nvCxnSpPr>
          <p:spPr>
            <a:xfrm>
              <a:off x="7236149"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36" name="Google Shape;536;p33"/>
            <p:cNvCxnSpPr/>
            <p:nvPr/>
          </p:nvCxnSpPr>
          <p:spPr>
            <a:xfrm>
              <a:off x="718896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37" name="Google Shape;537;p33"/>
            <p:cNvCxnSpPr/>
            <p:nvPr/>
          </p:nvCxnSpPr>
          <p:spPr>
            <a:xfrm>
              <a:off x="7149618"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38" name="Google Shape;538;p33"/>
            <p:cNvCxnSpPr/>
            <p:nvPr/>
          </p:nvCxnSpPr>
          <p:spPr>
            <a:xfrm>
              <a:off x="7102431"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539" name="Google Shape;539;p33"/>
            <p:cNvCxnSpPr/>
            <p:nvPr/>
          </p:nvCxnSpPr>
          <p:spPr>
            <a:xfrm>
              <a:off x="7055224" y="4513500"/>
              <a:ext cx="0" cy="300900"/>
            </a:xfrm>
            <a:prstGeom prst="straightConnector1">
              <a:avLst/>
            </a:prstGeom>
            <a:noFill/>
            <a:ln cap="flat" cmpd="sng" w="9525">
              <a:solidFill>
                <a:schemeClr val="dk1"/>
              </a:solidFill>
              <a:prstDash val="solid"/>
              <a:round/>
              <a:headEnd len="med" w="med" type="none"/>
              <a:tailEnd len="med" w="med" type="none"/>
            </a:ln>
          </p:spPr>
        </p:cxnSp>
      </p:grpSp>
      <p:cxnSp>
        <p:nvCxnSpPr>
          <p:cNvPr id="540" name="Google Shape;540;p33"/>
          <p:cNvCxnSpPr/>
          <p:nvPr/>
        </p:nvCxnSpPr>
        <p:spPr>
          <a:xfrm rot="10800000">
            <a:off x="7760759" y="4663948"/>
            <a:ext cx="673217"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TITLE_ONLY_2">
    <p:spTree>
      <p:nvGrpSpPr>
        <p:cNvPr id="541" name="Shape 541"/>
        <p:cNvGrpSpPr/>
        <p:nvPr/>
      </p:nvGrpSpPr>
      <p:grpSpPr>
        <a:xfrm>
          <a:off x="0" y="0"/>
          <a:ext cx="0" cy="0"/>
          <a:chOff x="0" y="0"/>
          <a:chExt cx="0" cy="0"/>
        </a:xfrm>
      </p:grpSpPr>
      <p:cxnSp>
        <p:nvCxnSpPr>
          <p:cNvPr id="542" name="Google Shape;542;p34"/>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ONLY_2_1">
    <p:spTree>
      <p:nvGrpSpPr>
        <p:cNvPr id="543" name="Shape 543"/>
        <p:cNvGrpSpPr/>
        <p:nvPr/>
      </p:nvGrpSpPr>
      <p:grpSpPr>
        <a:xfrm>
          <a:off x="0" y="0"/>
          <a:ext cx="0" cy="0"/>
          <a:chOff x="0" y="0"/>
          <a:chExt cx="0" cy="0"/>
        </a:xfrm>
      </p:grpSpPr>
      <p:grpSp>
        <p:nvGrpSpPr>
          <p:cNvPr id="544" name="Google Shape;544;p35"/>
          <p:cNvGrpSpPr/>
          <p:nvPr/>
        </p:nvGrpSpPr>
        <p:grpSpPr>
          <a:xfrm>
            <a:off x="7037461" y="4513500"/>
            <a:ext cx="1368528" cy="300900"/>
            <a:chOff x="7055224" y="4513500"/>
            <a:chExt cx="1368528" cy="300900"/>
          </a:xfrm>
        </p:grpSpPr>
        <p:grpSp>
          <p:nvGrpSpPr>
            <p:cNvPr id="545" name="Google Shape;545;p35"/>
            <p:cNvGrpSpPr/>
            <p:nvPr/>
          </p:nvGrpSpPr>
          <p:grpSpPr>
            <a:xfrm>
              <a:off x="7629309" y="4513500"/>
              <a:ext cx="794443" cy="300900"/>
              <a:chOff x="7310856" y="4513500"/>
              <a:chExt cx="1113132" cy="300900"/>
            </a:xfrm>
          </p:grpSpPr>
          <p:cxnSp>
            <p:nvCxnSpPr>
              <p:cNvPr id="546" name="Google Shape;546;p35"/>
              <p:cNvCxnSpPr/>
              <p:nvPr/>
            </p:nvCxnSpPr>
            <p:spPr>
              <a:xfrm>
                <a:off x="842398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47" name="Google Shape;547;p35"/>
              <p:cNvCxnSpPr/>
              <p:nvPr/>
            </p:nvCxnSpPr>
            <p:spPr>
              <a:xfrm>
                <a:off x="83688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48" name="Google Shape;548;p35"/>
              <p:cNvCxnSpPr/>
              <p:nvPr/>
            </p:nvCxnSpPr>
            <p:spPr>
              <a:xfrm>
                <a:off x="830274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49" name="Google Shape;549;p35"/>
              <p:cNvCxnSpPr/>
              <p:nvPr/>
            </p:nvCxnSpPr>
            <p:spPr>
              <a:xfrm>
                <a:off x="823660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50" name="Google Shape;550;p35"/>
              <p:cNvCxnSpPr/>
              <p:nvPr/>
            </p:nvCxnSpPr>
            <p:spPr>
              <a:xfrm>
                <a:off x="817048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51" name="Google Shape;551;p35"/>
              <p:cNvCxnSpPr/>
              <p:nvPr/>
            </p:nvCxnSpPr>
            <p:spPr>
              <a:xfrm>
                <a:off x="809337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52" name="Google Shape;552;p35"/>
              <p:cNvCxnSpPr/>
              <p:nvPr/>
            </p:nvCxnSpPr>
            <p:spPr>
              <a:xfrm>
                <a:off x="8027260"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35"/>
              <p:cNvCxnSpPr/>
              <p:nvPr/>
            </p:nvCxnSpPr>
            <p:spPr>
              <a:xfrm>
                <a:off x="7961115"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54" name="Google Shape;554;p35"/>
              <p:cNvCxnSpPr/>
              <p:nvPr/>
            </p:nvCxnSpPr>
            <p:spPr>
              <a:xfrm>
                <a:off x="789499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55" name="Google Shape;555;p35"/>
              <p:cNvCxnSpPr/>
              <p:nvPr/>
            </p:nvCxnSpPr>
            <p:spPr>
              <a:xfrm>
                <a:off x="783987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56" name="Google Shape;556;p35"/>
              <p:cNvCxnSpPr/>
              <p:nvPr/>
            </p:nvCxnSpPr>
            <p:spPr>
              <a:xfrm>
                <a:off x="7773757"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557" name="Google Shape;557;p35"/>
              <p:cNvCxnSpPr/>
              <p:nvPr/>
            </p:nvCxnSpPr>
            <p:spPr>
              <a:xfrm>
                <a:off x="770761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58" name="Google Shape;558;p35"/>
              <p:cNvCxnSpPr/>
              <p:nvPr/>
            </p:nvCxnSpPr>
            <p:spPr>
              <a:xfrm>
                <a:off x="7641496"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559" name="Google Shape;559;p35"/>
              <p:cNvCxnSpPr/>
              <p:nvPr/>
            </p:nvCxnSpPr>
            <p:spPr>
              <a:xfrm>
                <a:off x="757535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60" name="Google Shape;560;p35"/>
              <p:cNvCxnSpPr/>
              <p:nvPr/>
            </p:nvCxnSpPr>
            <p:spPr>
              <a:xfrm>
                <a:off x="750923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61" name="Google Shape;561;p35"/>
              <p:cNvCxnSpPr/>
              <p:nvPr/>
            </p:nvCxnSpPr>
            <p:spPr>
              <a:xfrm>
                <a:off x="7443117"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62" name="Google Shape;562;p35"/>
              <p:cNvCxnSpPr/>
              <p:nvPr/>
            </p:nvCxnSpPr>
            <p:spPr>
              <a:xfrm>
                <a:off x="73770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63" name="Google Shape;563;p35"/>
              <p:cNvCxnSpPr/>
              <p:nvPr/>
            </p:nvCxnSpPr>
            <p:spPr>
              <a:xfrm>
                <a:off x="7310856" y="4513500"/>
                <a:ext cx="0" cy="300900"/>
              </a:xfrm>
              <a:prstGeom prst="straightConnector1">
                <a:avLst/>
              </a:prstGeom>
              <a:noFill/>
              <a:ln cap="flat" cmpd="sng" w="28575">
                <a:solidFill>
                  <a:schemeClr val="dk1"/>
                </a:solidFill>
                <a:prstDash val="solid"/>
                <a:round/>
                <a:headEnd len="med" w="med" type="none"/>
                <a:tailEnd len="med" w="med" type="none"/>
              </a:ln>
            </p:spPr>
          </p:cxnSp>
        </p:grpSp>
        <p:cxnSp>
          <p:nvCxnSpPr>
            <p:cNvPr id="564" name="Google Shape;564;p35"/>
            <p:cNvCxnSpPr/>
            <p:nvPr/>
          </p:nvCxnSpPr>
          <p:spPr>
            <a:xfrm>
              <a:off x="75665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65" name="Google Shape;565;p35"/>
            <p:cNvCxnSpPr/>
            <p:nvPr/>
          </p:nvCxnSpPr>
          <p:spPr>
            <a:xfrm>
              <a:off x="752715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66" name="Google Shape;566;p35"/>
            <p:cNvCxnSpPr/>
            <p:nvPr/>
          </p:nvCxnSpPr>
          <p:spPr>
            <a:xfrm>
              <a:off x="747997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67" name="Google Shape;567;p35"/>
            <p:cNvCxnSpPr/>
            <p:nvPr/>
          </p:nvCxnSpPr>
          <p:spPr>
            <a:xfrm>
              <a:off x="74327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68" name="Google Shape;568;p35"/>
            <p:cNvCxnSpPr/>
            <p:nvPr/>
          </p:nvCxnSpPr>
          <p:spPr>
            <a:xfrm>
              <a:off x="738557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69" name="Google Shape;569;p35"/>
            <p:cNvCxnSpPr/>
            <p:nvPr/>
          </p:nvCxnSpPr>
          <p:spPr>
            <a:xfrm>
              <a:off x="7330544"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70" name="Google Shape;570;p35"/>
            <p:cNvCxnSpPr/>
            <p:nvPr/>
          </p:nvCxnSpPr>
          <p:spPr>
            <a:xfrm>
              <a:off x="728335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71" name="Google Shape;571;p35"/>
            <p:cNvCxnSpPr/>
            <p:nvPr/>
          </p:nvCxnSpPr>
          <p:spPr>
            <a:xfrm>
              <a:off x="7236149"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572" name="Google Shape;572;p35"/>
            <p:cNvCxnSpPr/>
            <p:nvPr/>
          </p:nvCxnSpPr>
          <p:spPr>
            <a:xfrm>
              <a:off x="718896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73" name="Google Shape;573;p35"/>
            <p:cNvCxnSpPr/>
            <p:nvPr/>
          </p:nvCxnSpPr>
          <p:spPr>
            <a:xfrm>
              <a:off x="7149618"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574" name="Google Shape;574;p35"/>
            <p:cNvCxnSpPr/>
            <p:nvPr/>
          </p:nvCxnSpPr>
          <p:spPr>
            <a:xfrm>
              <a:off x="7102431"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575" name="Google Shape;575;p35"/>
            <p:cNvCxnSpPr/>
            <p:nvPr/>
          </p:nvCxnSpPr>
          <p:spPr>
            <a:xfrm>
              <a:off x="7055224" y="4513500"/>
              <a:ext cx="0" cy="300900"/>
            </a:xfrm>
            <a:prstGeom prst="straightConnector1">
              <a:avLst/>
            </a:prstGeom>
            <a:noFill/>
            <a:ln cap="flat" cmpd="sng" w="9525">
              <a:solidFill>
                <a:schemeClr val="dk1"/>
              </a:solidFill>
              <a:prstDash val="solid"/>
              <a:round/>
              <a:headEnd len="med" w="med" type="none"/>
              <a:tailEnd len="med" w="med" type="none"/>
            </a:ln>
          </p:spPr>
        </p:cxnSp>
      </p:grpSp>
      <p:cxnSp>
        <p:nvCxnSpPr>
          <p:cNvPr id="576" name="Google Shape;576;p35"/>
          <p:cNvCxnSpPr/>
          <p:nvPr/>
        </p:nvCxnSpPr>
        <p:spPr>
          <a:xfrm rot="10800000">
            <a:off x="720009" y="4663948"/>
            <a:ext cx="673217"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9" name="Shape 89"/>
        <p:cNvGrpSpPr/>
        <p:nvPr/>
      </p:nvGrpSpPr>
      <p:grpSpPr>
        <a:xfrm>
          <a:off x="0" y="0"/>
          <a:ext cx="0" cy="0"/>
          <a:chOff x="0" y="0"/>
          <a:chExt cx="0" cy="0"/>
        </a:xfrm>
      </p:grpSpPr>
      <p:sp>
        <p:nvSpPr>
          <p:cNvPr id="90" name="Google Shape;90;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91" name="Google Shape;91;p5"/>
          <p:cNvSpPr txBox="1"/>
          <p:nvPr>
            <p:ph idx="1" type="subTitle"/>
          </p:nvPr>
        </p:nvSpPr>
        <p:spPr>
          <a:xfrm>
            <a:off x="4808667" y="3223150"/>
            <a:ext cx="3024600" cy="102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2" name="Google Shape;92;p5"/>
          <p:cNvSpPr txBox="1"/>
          <p:nvPr>
            <p:ph idx="2" type="subTitle"/>
          </p:nvPr>
        </p:nvSpPr>
        <p:spPr>
          <a:xfrm>
            <a:off x="1311061" y="3223150"/>
            <a:ext cx="3023700" cy="102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3" name="Google Shape;93;p5"/>
          <p:cNvSpPr txBox="1"/>
          <p:nvPr>
            <p:ph idx="3" type="subTitle"/>
          </p:nvPr>
        </p:nvSpPr>
        <p:spPr>
          <a:xfrm>
            <a:off x="1311050" y="2725527"/>
            <a:ext cx="3023700" cy="507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Montserrat"/>
              <a:buNone/>
              <a:defRPr sz="2200">
                <a:latin typeface="Lexend ExtraBold"/>
                <a:ea typeface="Lexend ExtraBold"/>
                <a:cs typeface="Lexend ExtraBold"/>
                <a:sym typeface="Lexend ExtraBold"/>
              </a:defRPr>
            </a:lvl1pPr>
            <a:lvl2pPr lvl="1" rtl="0" algn="ctr">
              <a:spcBef>
                <a:spcPts val="0"/>
              </a:spcBef>
              <a:spcAft>
                <a:spcPts val="0"/>
              </a:spcAft>
              <a:buSzPts val="2000"/>
              <a:buFont typeface="Montserrat"/>
              <a:buNone/>
              <a:defRPr sz="2000">
                <a:latin typeface="Montserrat"/>
                <a:ea typeface="Montserrat"/>
                <a:cs typeface="Montserrat"/>
                <a:sym typeface="Montserrat"/>
              </a:defRPr>
            </a:lvl2pPr>
            <a:lvl3pPr lvl="2" rtl="0" algn="ctr">
              <a:spcBef>
                <a:spcPts val="1600"/>
              </a:spcBef>
              <a:spcAft>
                <a:spcPts val="0"/>
              </a:spcAft>
              <a:buSzPts val="2000"/>
              <a:buFont typeface="Montserrat"/>
              <a:buNone/>
              <a:defRPr sz="2000">
                <a:latin typeface="Montserrat"/>
                <a:ea typeface="Montserrat"/>
                <a:cs typeface="Montserrat"/>
                <a:sym typeface="Montserrat"/>
              </a:defRPr>
            </a:lvl3pPr>
            <a:lvl4pPr lvl="3" rtl="0" algn="ctr">
              <a:spcBef>
                <a:spcPts val="1600"/>
              </a:spcBef>
              <a:spcAft>
                <a:spcPts val="0"/>
              </a:spcAft>
              <a:buSzPts val="2000"/>
              <a:buFont typeface="Montserrat"/>
              <a:buNone/>
              <a:defRPr sz="2000">
                <a:latin typeface="Montserrat"/>
                <a:ea typeface="Montserrat"/>
                <a:cs typeface="Montserrat"/>
                <a:sym typeface="Montserrat"/>
              </a:defRPr>
            </a:lvl4pPr>
            <a:lvl5pPr lvl="4" rtl="0" algn="ctr">
              <a:spcBef>
                <a:spcPts val="1600"/>
              </a:spcBef>
              <a:spcAft>
                <a:spcPts val="0"/>
              </a:spcAft>
              <a:buSzPts val="2000"/>
              <a:buFont typeface="Montserrat"/>
              <a:buNone/>
              <a:defRPr sz="2000">
                <a:latin typeface="Montserrat"/>
                <a:ea typeface="Montserrat"/>
                <a:cs typeface="Montserrat"/>
                <a:sym typeface="Montserrat"/>
              </a:defRPr>
            </a:lvl5pPr>
            <a:lvl6pPr lvl="5" rtl="0" algn="ctr">
              <a:spcBef>
                <a:spcPts val="1600"/>
              </a:spcBef>
              <a:spcAft>
                <a:spcPts val="0"/>
              </a:spcAft>
              <a:buSzPts val="2000"/>
              <a:buFont typeface="Montserrat"/>
              <a:buNone/>
              <a:defRPr sz="2000">
                <a:latin typeface="Montserrat"/>
                <a:ea typeface="Montserrat"/>
                <a:cs typeface="Montserrat"/>
                <a:sym typeface="Montserrat"/>
              </a:defRPr>
            </a:lvl6pPr>
            <a:lvl7pPr lvl="6" rtl="0" algn="ctr">
              <a:spcBef>
                <a:spcPts val="1600"/>
              </a:spcBef>
              <a:spcAft>
                <a:spcPts val="0"/>
              </a:spcAft>
              <a:buSzPts val="2000"/>
              <a:buFont typeface="Montserrat"/>
              <a:buNone/>
              <a:defRPr sz="2000">
                <a:latin typeface="Montserrat"/>
                <a:ea typeface="Montserrat"/>
                <a:cs typeface="Montserrat"/>
                <a:sym typeface="Montserrat"/>
              </a:defRPr>
            </a:lvl7pPr>
            <a:lvl8pPr lvl="7" rtl="0" algn="ctr">
              <a:spcBef>
                <a:spcPts val="1600"/>
              </a:spcBef>
              <a:spcAft>
                <a:spcPts val="0"/>
              </a:spcAft>
              <a:buSzPts val="2000"/>
              <a:buFont typeface="Montserrat"/>
              <a:buNone/>
              <a:defRPr sz="2000">
                <a:latin typeface="Montserrat"/>
                <a:ea typeface="Montserrat"/>
                <a:cs typeface="Montserrat"/>
                <a:sym typeface="Montserrat"/>
              </a:defRPr>
            </a:lvl8pPr>
            <a:lvl9pPr lvl="8" rtl="0" algn="ctr">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94" name="Google Shape;94;p5"/>
          <p:cNvSpPr txBox="1"/>
          <p:nvPr>
            <p:ph idx="4" type="subTitle"/>
          </p:nvPr>
        </p:nvSpPr>
        <p:spPr>
          <a:xfrm>
            <a:off x="4808983" y="2725527"/>
            <a:ext cx="3023700" cy="507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Montserrat"/>
              <a:buNone/>
              <a:defRPr sz="2200">
                <a:latin typeface="Lexend ExtraBold"/>
                <a:ea typeface="Lexend ExtraBold"/>
                <a:cs typeface="Lexend ExtraBold"/>
                <a:sym typeface="Lexend ExtraBold"/>
              </a:defRPr>
            </a:lvl1pPr>
            <a:lvl2pPr lvl="1" rtl="0" algn="ctr">
              <a:spcBef>
                <a:spcPts val="0"/>
              </a:spcBef>
              <a:spcAft>
                <a:spcPts val="0"/>
              </a:spcAft>
              <a:buSzPts val="2000"/>
              <a:buFont typeface="Montserrat"/>
              <a:buNone/>
              <a:defRPr sz="2000">
                <a:latin typeface="Montserrat"/>
                <a:ea typeface="Montserrat"/>
                <a:cs typeface="Montserrat"/>
                <a:sym typeface="Montserrat"/>
              </a:defRPr>
            </a:lvl2pPr>
            <a:lvl3pPr lvl="2" rtl="0" algn="ctr">
              <a:spcBef>
                <a:spcPts val="1600"/>
              </a:spcBef>
              <a:spcAft>
                <a:spcPts val="0"/>
              </a:spcAft>
              <a:buSzPts val="2000"/>
              <a:buFont typeface="Montserrat"/>
              <a:buNone/>
              <a:defRPr sz="2000">
                <a:latin typeface="Montserrat"/>
                <a:ea typeface="Montserrat"/>
                <a:cs typeface="Montserrat"/>
                <a:sym typeface="Montserrat"/>
              </a:defRPr>
            </a:lvl3pPr>
            <a:lvl4pPr lvl="3" rtl="0" algn="ctr">
              <a:spcBef>
                <a:spcPts val="1600"/>
              </a:spcBef>
              <a:spcAft>
                <a:spcPts val="0"/>
              </a:spcAft>
              <a:buSzPts val="2000"/>
              <a:buFont typeface="Montserrat"/>
              <a:buNone/>
              <a:defRPr sz="2000">
                <a:latin typeface="Montserrat"/>
                <a:ea typeface="Montserrat"/>
                <a:cs typeface="Montserrat"/>
                <a:sym typeface="Montserrat"/>
              </a:defRPr>
            </a:lvl4pPr>
            <a:lvl5pPr lvl="4" rtl="0" algn="ctr">
              <a:spcBef>
                <a:spcPts val="1600"/>
              </a:spcBef>
              <a:spcAft>
                <a:spcPts val="0"/>
              </a:spcAft>
              <a:buSzPts val="2000"/>
              <a:buFont typeface="Montserrat"/>
              <a:buNone/>
              <a:defRPr sz="2000">
                <a:latin typeface="Montserrat"/>
                <a:ea typeface="Montserrat"/>
                <a:cs typeface="Montserrat"/>
                <a:sym typeface="Montserrat"/>
              </a:defRPr>
            </a:lvl5pPr>
            <a:lvl6pPr lvl="5" rtl="0" algn="ctr">
              <a:spcBef>
                <a:spcPts val="1600"/>
              </a:spcBef>
              <a:spcAft>
                <a:spcPts val="0"/>
              </a:spcAft>
              <a:buSzPts val="2000"/>
              <a:buFont typeface="Montserrat"/>
              <a:buNone/>
              <a:defRPr sz="2000">
                <a:latin typeface="Montserrat"/>
                <a:ea typeface="Montserrat"/>
                <a:cs typeface="Montserrat"/>
                <a:sym typeface="Montserrat"/>
              </a:defRPr>
            </a:lvl6pPr>
            <a:lvl7pPr lvl="6" rtl="0" algn="ctr">
              <a:spcBef>
                <a:spcPts val="1600"/>
              </a:spcBef>
              <a:spcAft>
                <a:spcPts val="0"/>
              </a:spcAft>
              <a:buSzPts val="2000"/>
              <a:buFont typeface="Montserrat"/>
              <a:buNone/>
              <a:defRPr sz="2000">
                <a:latin typeface="Montserrat"/>
                <a:ea typeface="Montserrat"/>
                <a:cs typeface="Montserrat"/>
                <a:sym typeface="Montserrat"/>
              </a:defRPr>
            </a:lvl7pPr>
            <a:lvl8pPr lvl="7" rtl="0" algn="ctr">
              <a:spcBef>
                <a:spcPts val="1600"/>
              </a:spcBef>
              <a:spcAft>
                <a:spcPts val="0"/>
              </a:spcAft>
              <a:buSzPts val="2000"/>
              <a:buFont typeface="Montserrat"/>
              <a:buNone/>
              <a:defRPr sz="2000">
                <a:latin typeface="Montserrat"/>
                <a:ea typeface="Montserrat"/>
                <a:cs typeface="Montserrat"/>
                <a:sym typeface="Montserrat"/>
              </a:defRPr>
            </a:lvl8pPr>
            <a:lvl9pPr lvl="8" rtl="0" algn="ctr">
              <a:spcBef>
                <a:spcPts val="1600"/>
              </a:spcBef>
              <a:spcAft>
                <a:spcPts val="1600"/>
              </a:spcAft>
              <a:buSzPts val="2000"/>
              <a:buFont typeface="Montserrat"/>
              <a:buNone/>
              <a:defRPr sz="2000">
                <a:latin typeface="Montserrat"/>
                <a:ea typeface="Montserrat"/>
                <a:cs typeface="Montserrat"/>
                <a:sym typeface="Montserrat"/>
              </a:defRPr>
            </a:lvl9pPr>
          </a:lstStyle>
          <a:p/>
        </p:txBody>
      </p:sp>
      <p:cxnSp>
        <p:nvCxnSpPr>
          <p:cNvPr id="95" name="Google Shape;95;p5"/>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6" name="Shape 96"/>
        <p:cNvGrpSpPr/>
        <p:nvPr/>
      </p:nvGrpSpPr>
      <p:grpSpPr>
        <a:xfrm>
          <a:off x="0" y="0"/>
          <a:ext cx="0" cy="0"/>
          <a:chOff x="0" y="0"/>
          <a:chExt cx="0" cy="0"/>
        </a:xfrm>
      </p:grpSpPr>
      <p:sp>
        <p:nvSpPr>
          <p:cNvPr id="97" name="Google Shape;9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cxnSp>
        <p:nvCxnSpPr>
          <p:cNvPr id="98" name="Google Shape;98;p6"/>
          <p:cNvCxnSpPr/>
          <p:nvPr/>
        </p:nvCxnSpPr>
        <p:spPr>
          <a:xfrm rot="10800000">
            <a:off x="730384" y="4663910"/>
            <a:ext cx="770349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9" name="Shape 99"/>
        <p:cNvGrpSpPr/>
        <p:nvPr/>
      </p:nvGrpSpPr>
      <p:grpSpPr>
        <a:xfrm>
          <a:off x="0" y="0"/>
          <a:ext cx="0" cy="0"/>
          <a:chOff x="0" y="0"/>
          <a:chExt cx="0" cy="0"/>
        </a:xfrm>
      </p:grpSpPr>
      <p:sp>
        <p:nvSpPr>
          <p:cNvPr id="100" name="Google Shape;100;p7"/>
          <p:cNvSpPr txBox="1"/>
          <p:nvPr>
            <p:ph idx="1" type="body"/>
          </p:nvPr>
        </p:nvSpPr>
        <p:spPr>
          <a:xfrm>
            <a:off x="720000" y="1778800"/>
            <a:ext cx="3876900" cy="23595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101" name="Google Shape;101;p7"/>
          <p:cNvSpPr txBox="1"/>
          <p:nvPr>
            <p:ph type="title"/>
          </p:nvPr>
        </p:nvSpPr>
        <p:spPr>
          <a:xfrm>
            <a:off x="720000" y="445784"/>
            <a:ext cx="3876900" cy="12021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cxnSp>
        <p:nvCxnSpPr>
          <p:cNvPr id="102" name="Google Shape;102;p7"/>
          <p:cNvCxnSpPr/>
          <p:nvPr/>
        </p:nvCxnSpPr>
        <p:spPr>
          <a:xfrm rot="10800000">
            <a:off x="719677" y="4663910"/>
            <a:ext cx="7714368"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3" name="Shape 103"/>
        <p:cNvGrpSpPr/>
        <p:nvPr/>
      </p:nvGrpSpPr>
      <p:grpSpPr>
        <a:xfrm>
          <a:off x="0" y="0"/>
          <a:ext cx="0" cy="0"/>
          <a:chOff x="0" y="0"/>
          <a:chExt cx="0" cy="0"/>
        </a:xfrm>
      </p:grpSpPr>
      <p:sp>
        <p:nvSpPr>
          <p:cNvPr id="104" name="Google Shape;104;p8"/>
          <p:cNvSpPr txBox="1"/>
          <p:nvPr>
            <p:ph type="title"/>
          </p:nvPr>
        </p:nvSpPr>
        <p:spPr>
          <a:xfrm>
            <a:off x="1101250" y="1307100"/>
            <a:ext cx="6941400" cy="25293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05" name="Google Shape;105;p8"/>
          <p:cNvSpPr txBox="1"/>
          <p:nvPr>
            <p:ph idx="1" type="subTitle"/>
          </p:nvPr>
        </p:nvSpPr>
        <p:spPr>
          <a:xfrm>
            <a:off x="720000" y="471975"/>
            <a:ext cx="2336100" cy="218700"/>
          </a:xfrm>
          <a:prstGeom prst="rect">
            <a:avLst/>
          </a:prstGeom>
        </p:spPr>
        <p:txBody>
          <a:bodyPr anchorCtr="0" anchor="ctr" bIns="91425" lIns="91425" spcFirstLastPara="1" rIns="91425" wrap="square" tIns="91425">
            <a:noAutofit/>
          </a:bodyPr>
          <a:lstStyle>
            <a:lvl1pPr lvl="0" rtl="0">
              <a:spcBef>
                <a:spcPts val="0"/>
              </a:spcBef>
              <a:spcAft>
                <a:spcPts val="0"/>
              </a:spcAft>
              <a:buSzPts val="1000"/>
              <a:buNone/>
              <a:defRPr sz="1000">
                <a:solidFill>
                  <a:srgbClr val="000000"/>
                </a:solidFill>
              </a:defRPr>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6" name="Google Shape;106;p8"/>
          <p:cNvSpPr txBox="1"/>
          <p:nvPr>
            <p:ph idx="2" type="subTitle"/>
          </p:nvPr>
        </p:nvSpPr>
        <p:spPr>
          <a:xfrm>
            <a:off x="2147925" y="4697325"/>
            <a:ext cx="1368600" cy="124800"/>
          </a:xfrm>
          <a:prstGeom prst="rect">
            <a:avLst/>
          </a:prstGeom>
        </p:spPr>
        <p:txBody>
          <a:bodyPr anchorCtr="0" anchor="ctr" bIns="91425" lIns="91425" spcFirstLastPara="1" rIns="91425" wrap="square" tIns="91425">
            <a:noAutofit/>
          </a:bodyPr>
          <a:lstStyle>
            <a:lvl1pPr lvl="0" rtl="0">
              <a:spcBef>
                <a:spcPts val="0"/>
              </a:spcBef>
              <a:spcAft>
                <a:spcPts val="0"/>
              </a:spcAft>
              <a:buSzPts val="1000"/>
              <a:buNone/>
              <a:defRPr sz="1000">
                <a:solidFill>
                  <a:srgbClr val="000000"/>
                </a:solidFill>
              </a:defRPr>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grpSp>
        <p:nvGrpSpPr>
          <p:cNvPr id="107" name="Google Shape;107;p8"/>
          <p:cNvGrpSpPr/>
          <p:nvPr/>
        </p:nvGrpSpPr>
        <p:grpSpPr>
          <a:xfrm>
            <a:off x="720011" y="4513500"/>
            <a:ext cx="1368528" cy="300900"/>
            <a:chOff x="7055224" y="4513500"/>
            <a:chExt cx="1368528" cy="300900"/>
          </a:xfrm>
        </p:grpSpPr>
        <p:grpSp>
          <p:nvGrpSpPr>
            <p:cNvPr id="108" name="Google Shape;108;p8"/>
            <p:cNvGrpSpPr/>
            <p:nvPr/>
          </p:nvGrpSpPr>
          <p:grpSpPr>
            <a:xfrm>
              <a:off x="7629309" y="4513500"/>
              <a:ext cx="794443" cy="300900"/>
              <a:chOff x="7310856" y="4513500"/>
              <a:chExt cx="1113132" cy="300900"/>
            </a:xfrm>
          </p:grpSpPr>
          <p:cxnSp>
            <p:nvCxnSpPr>
              <p:cNvPr id="109" name="Google Shape;109;p8"/>
              <p:cNvCxnSpPr/>
              <p:nvPr/>
            </p:nvCxnSpPr>
            <p:spPr>
              <a:xfrm>
                <a:off x="842398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10" name="Google Shape;110;p8"/>
              <p:cNvCxnSpPr/>
              <p:nvPr/>
            </p:nvCxnSpPr>
            <p:spPr>
              <a:xfrm>
                <a:off x="83688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11" name="Google Shape;111;p8"/>
              <p:cNvCxnSpPr/>
              <p:nvPr/>
            </p:nvCxnSpPr>
            <p:spPr>
              <a:xfrm>
                <a:off x="830274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12" name="Google Shape;112;p8"/>
              <p:cNvCxnSpPr/>
              <p:nvPr/>
            </p:nvCxnSpPr>
            <p:spPr>
              <a:xfrm>
                <a:off x="823660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13" name="Google Shape;113;p8"/>
              <p:cNvCxnSpPr/>
              <p:nvPr/>
            </p:nvCxnSpPr>
            <p:spPr>
              <a:xfrm>
                <a:off x="817048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14" name="Google Shape;114;p8"/>
              <p:cNvCxnSpPr/>
              <p:nvPr/>
            </p:nvCxnSpPr>
            <p:spPr>
              <a:xfrm>
                <a:off x="809337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15" name="Google Shape;115;p8"/>
              <p:cNvCxnSpPr/>
              <p:nvPr/>
            </p:nvCxnSpPr>
            <p:spPr>
              <a:xfrm>
                <a:off x="8027260"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16" name="Google Shape;116;p8"/>
              <p:cNvCxnSpPr/>
              <p:nvPr/>
            </p:nvCxnSpPr>
            <p:spPr>
              <a:xfrm>
                <a:off x="7961115"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17" name="Google Shape;117;p8"/>
              <p:cNvCxnSpPr/>
              <p:nvPr/>
            </p:nvCxnSpPr>
            <p:spPr>
              <a:xfrm>
                <a:off x="789499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18" name="Google Shape;118;p8"/>
              <p:cNvCxnSpPr/>
              <p:nvPr/>
            </p:nvCxnSpPr>
            <p:spPr>
              <a:xfrm>
                <a:off x="783987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19" name="Google Shape;119;p8"/>
              <p:cNvCxnSpPr/>
              <p:nvPr/>
            </p:nvCxnSpPr>
            <p:spPr>
              <a:xfrm>
                <a:off x="7773757"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120" name="Google Shape;120;p8"/>
              <p:cNvCxnSpPr/>
              <p:nvPr/>
            </p:nvCxnSpPr>
            <p:spPr>
              <a:xfrm>
                <a:off x="770761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21" name="Google Shape;121;p8"/>
              <p:cNvCxnSpPr/>
              <p:nvPr/>
            </p:nvCxnSpPr>
            <p:spPr>
              <a:xfrm>
                <a:off x="7641496"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122" name="Google Shape;122;p8"/>
              <p:cNvCxnSpPr/>
              <p:nvPr/>
            </p:nvCxnSpPr>
            <p:spPr>
              <a:xfrm>
                <a:off x="757535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23" name="Google Shape;123;p8"/>
              <p:cNvCxnSpPr/>
              <p:nvPr/>
            </p:nvCxnSpPr>
            <p:spPr>
              <a:xfrm>
                <a:off x="750923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24" name="Google Shape;124;p8"/>
              <p:cNvCxnSpPr/>
              <p:nvPr/>
            </p:nvCxnSpPr>
            <p:spPr>
              <a:xfrm>
                <a:off x="7443117"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25" name="Google Shape;125;p8"/>
              <p:cNvCxnSpPr/>
              <p:nvPr/>
            </p:nvCxnSpPr>
            <p:spPr>
              <a:xfrm>
                <a:off x="73770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26" name="Google Shape;126;p8"/>
              <p:cNvCxnSpPr/>
              <p:nvPr/>
            </p:nvCxnSpPr>
            <p:spPr>
              <a:xfrm>
                <a:off x="7310856" y="4513500"/>
                <a:ext cx="0" cy="300900"/>
              </a:xfrm>
              <a:prstGeom prst="straightConnector1">
                <a:avLst/>
              </a:prstGeom>
              <a:noFill/>
              <a:ln cap="flat" cmpd="sng" w="28575">
                <a:solidFill>
                  <a:schemeClr val="dk1"/>
                </a:solidFill>
                <a:prstDash val="solid"/>
                <a:round/>
                <a:headEnd len="med" w="med" type="none"/>
                <a:tailEnd len="med" w="med" type="none"/>
              </a:ln>
            </p:spPr>
          </p:cxnSp>
        </p:grpSp>
        <p:cxnSp>
          <p:nvCxnSpPr>
            <p:cNvPr id="127" name="Google Shape;127;p8"/>
            <p:cNvCxnSpPr/>
            <p:nvPr/>
          </p:nvCxnSpPr>
          <p:spPr>
            <a:xfrm>
              <a:off x="75665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28" name="Google Shape;128;p8"/>
            <p:cNvCxnSpPr/>
            <p:nvPr/>
          </p:nvCxnSpPr>
          <p:spPr>
            <a:xfrm>
              <a:off x="752715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29" name="Google Shape;129;p8"/>
            <p:cNvCxnSpPr/>
            <p:nvPr/>
          </p:nvCxnSpPr>
          <p:spPr>
            <a:xfrm>
              <a:off x="747997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30" name="Google Shape;130;p8"/>
            <p:cNvCxnSpPr/>
            <p:nvPr/>
          </p:nvCxnSpPr>
          <p:spPr>
            <a:xfrm>
              <a:off x="74327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31" name="Google Shape;131;p8"/>
            <p:cNvCxnSpPr/>
            <p:nvPr/>
          </p:nvCxnSpPr>
          <p:spPr>
            <a:xfrm>
              <a:off x="738557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32" name="Google Shape;132;p8"/>
            <p:cNvCxnSpPr/>
            <p:nvPr/>
          </p:nvCxnSpPr>
          <p:spPr>
            <a:xfrm>
              <a:off x="7330544"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33" name="Google Shape;133;p8"/>
            <p:cNvCxnSpPr/>
            <p:nvPr/>
          </p:nvCxnSpPr>
          <p:spPr>
            <a:xfrm>
              <a:off x="728335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34" name="Google Shape;134;p8"/>
            <p:cNvCxnSpPr/>
            <p:nvPr/>
          </p:nvCxnSpPr>
          <p:spPr>
            <a:xfrm>
              <a:off x="7236149"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35" name="Google Shape;135;p8"/>
            <p:cNvCxnSpPr/>
            <p:nvPr/>
          </p:nvCxnSpPr>
          <p:spPr>
            <a:xfrm>
              <a:off x="718896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36" name="Google Shape;136;p8"/>
            <p:cNvCxnSpPr/>
            <p:nvPr/>
          </p:nvCxnSpPr>
          <p:spPr>
            <a:xfrm>
              <a:off x="7149618"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37" name="Google Shape;137;p8"/>
            <p:cNvCxnSpPr/>
            <p:nvPr/>
          </p:nvCxnSpPr>
          <p:spPr>
            <a:xfrm>
              <a:off x="7102431"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138" name="Google Shape;138;p8"/>
            <p:cNvCxnSpPr/>
            <p:nvPr/>
          </p:nvCxnSpPr>
          <p:spPr>
            <a:xfrm>
              <a:off x="7055224" y="4513500"/>
              <a:ext cx="0" cy="300900"/>
            </a:xfrm>
            <a:prstGeom prst="straightConnector1">
              <a:avLst/>
            </a:prstGeom>
            <a:noFill/>
            <a:ln cap="flat" cmpd="sng" w="9525">
              <a:solidFill>
                <a:schemeClr val="dk1"/>
              </a:solidFill>
              <a:prstDash val="solid"/>
              <a:round/>
              <a:headEnd len="med" w="med" type="none"/>
              <a:tailEnd len="med" w="med" type="none"/>
            </a:ln>
          </p:spPr>
        </p:cxnSp>
      </p:grpSp>
      <p:cxnSp>
        <p:nvCxnSpPr>
          <p:cNvPr id="139" name="Google Shape;139;p8"/>
          <p:cNvCxnSpPr/>
          <p:nvPr/>
        </p:nvCxnSpPr>
        <p:spPr>
          <a:xfrm rot="10800000">
            <a:off x="7760759" y="4663948"/>
            <a:ext cx="673217"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0" name="Shape 140"/>
        <p:cNvGrpSpPr/>
        <p:nvPr/>
      </p:nvGrpSpPr>
      <p:grpSpPr>
        <a:xfrm>
          <a:off x="0" y="0"/>
          <a:ext cx="0" cy="0"/>
          <a:chOff x="0" y="0"/>
          <a:chExt cx="0" cy="0"/>
        </a:xfrm>
      </p:grpSpPr>
      <p:sp>
        <p:nvSpPr>
          <p:cNvPr id="141" name="Google Shape;141;p9"/>
          <p:cNvSpPr txBox="1"/>
          <p:nvPr>
            <p:ph idx="1" type="subTitle"/>
          </p:nvPr>
        </p:nvSpPr>
        <p:spPr>
          <a:xfrm>
            <a:off x="4217087" y="2364800"/>
            <a:ext cx="4143000" cy="132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900"/>
              <a:buNone/>
              <a:defRPr sz="1600"/>
            </a:lvl1pPr>
            <a:lvl2pPr lvl="1" rtl="0" algn="ctr">
              <a:lnSpc>
                <a:spcPct val="100000"/>
              </a:lnSpc>
              <a:spcBef>
                <a:spcPts val="1600"/>
              </a:spcBef>
              <a:spcAft>
                <a:spcPts val="0"/>
              </a:spcAft>
              <a:buSzPts val="1900"/>
              <a:buNone/>
              <a:defRPr sz="1900"/>
            </a:lvl2pPr>
            <a:lvl3pPr lvl="2" rtl="0" algn="ctr">
              <a:lnSpc>
                <a:spcPct val="100000"/>
              </a:lnSpc>
              <a:spcBef>
                <a:spcPts val="1600"/>
              </a:spcBef>
              <a:spcAft>
                <a:spcPts val="0"/>
              </a:spcAft>
              <a:buSzPts val="1900"/>
              <a:buNone/>
              <a:defRPr sz="1900"/>
            </a:lvl3pPr>
            <a:lvl4pPr lvl="3" rtl="0" algn="ctr">
              <a:lnSpc>
                <a:spcPct val="100000"/>
              </a:lnSpc>
              <a:spcBef>
                <a:spcPts val="1600"/>
              </a:spcBef>
              <a:spcAft>
                <a:spcPts val="0"/>
              </a:spcAft>
              <a:buSzPts val="1900"/>
              <a:buNone/>
              <a:defRPr sz="1900"/>
            </a:lvl4pPr>
            <a:lvl5pPr lvl="4" rtl="0" algn="ctr">
              <a:lnSpc>
                <a:spcPct val="100000"/>
              </a:lnSpc>
              <a:spcBef>
                <a:spcPts val="1600"/>
              </a:spcBef>
              <a:spcAft>
                <a:spcPts val="0"/>
              </a:spcAft>
              <a:buSzPts val="1900"/>
              <a:buNone/>
              <a:defRPr sz="1900"/>
            </a:lvl5pPr>
            <a:lvl6pPr lvl="5" rtl="0" algn="ctr">
              <a:lnSpc>
                <a:spcPct val="100000"/>
              </a:lnSpc>
              <a:spcBef>
                <a:spcPts val="1600"/>
              </a:spcBef>
              <a:spcAft>
                <a:spcPts val="0"/>
              </a:spcAft>
              <a:buSzPts val="1900"/>
              <a:buNone/>
              <a:defRPr sz="1900"/>
            </a:lvl6pPr>
            <a:lvl7pPr lvl="6" rtl="0" algn="ctr">
              <a:lnSpc>
                <a:spcPct val="100000"/>
              </a:lnSpc>
              <a:spcBef>
                <a:spcPts val="1600"/>
              </a:spcBef>
              <a:spcAft>
                <a:spcPts val="0"/>
              </a:spcAft>
              <a:buSzPts val="1900"/>
              <a:buNone/>
              <a:defRPr sz="1900"/>
            </a:lvl7pPr>
            <a:lvl8pPr lvl="7" rtl="0" algn="ctr">
              <a:lnSpc>
                <a:spcPct val="100000"/>
              </a:lnSpc>
              <a:spcBef>
                <a:spcPts val="1600"/>
              </a:spcBef>
              <a:spcAft>
                <a:spcPts val="0"/>
              </a:spcAft>
              <a:buSzPts val="1900"/>
              <a:buNone/>
              <a:defRPr sz="1900"/>
            </a:lvl8pPr>
            <a:lvl9pPr lvl="8" rtl="0" algn="ctr">
              <a:lnSpc>
                <a:spcPct val="100000"/>
              </a:lnSpc>
              <a:spcBef>
                <a:spcPts val="1600"/>
              </a:spcBef>
              <a:spcAft>
                <a:spcPts val="1600"/>
              </a:spcAft>
              <a:buSzPts val="1900"/>
              <a:buNone/>
              <a:defRPr sz="1900"/>
            </a:lvl9pPr>
          </a:lstStyle>
          <a:p/>
        </p:txBody>
      </p:sp>
      <p:sp>
        <p:nvSpPr>
          <p:cNvPr id="142" name="Google Shape;142;p9"/>
          <p:cNvSpPr txBox="1"/>
          <p:nvPr>
            <p:ph type="title"/>
          </p:nvPr>
        </p:nvSpPr>
        <p:spPr>
          <a:xfrm>
            <a:off x="4217110" y="1602225"/>
            <a:ext cx="4143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900"/>
              <a:buNone/>
              <a:defRPr sz="39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
        <p:nvSpPr>
          <p:cNvPr id="143" name="Google Shape;143;p9"/>
          <p:cNvSpPr txBox="1"/>
          <p:nvPr>
            <p:ph idx="2" type="subTitle"/>
          </p:nvPr>
        </p:nvSpPr>
        <p:spPr>
          <a:xfrm>
            <a:off x="6087900" y="471975"/>
            <a:ext cx="2336100" cy="218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000"/>
              <a:buNone/>
              <a:defRPr sz="1000"/>
            </a:lvl1pPr>
            <a:lvl2pPr lvl="1" rtl="0" algn="r">
              <a:spcBef>
                <a:spcPts val="0"/>
              </a:spcBef>
              <a:spcAft>
                <a:spcPts val="0"/>
              </a:spcAft>
              <a:buSzPts val="1000"/>
              <a:buNone/>
              <a:defRPr sz="1000"/>
            </a:lvl2pPr>
            <a:lvl3pPr lvl="2" rtl="0" algn="r">
              <a:spcBef>
                <a:spcPts val="0"/>
              </a:spcBef>
              <a:spcAft>
                <a:spcPts val="0"/>
              </a:spcAft>
              <a:buSzPts val="1000"/>
              <a:buNone/>
              <a:defRPr sz="1000"/>
            </a:lvl3pPr>
            <a:lvl4pPr lvl="3" rtl="0" algn="r">
              <a:spcBef>
                <a:spcPts val="0"/>
              </a:spcBef>
              <a:spcAft>
                <a:spcPts val="0"/>
              </a:spcAft>
              <a:buSzPts val="1000"/>
              <a:buNone/>
              <a:defRPr sz="1000"/>
            </a:lvl4pPr>
            <a:lvl5pPr lvl="4" rtl="0" algn="r">
              <a:spcBef>
                <a:spcPts val="0"/>
              </a:spcBef>
              <a:spcAft>
                <a:spcPts val="0"/>
              </a:spcAft>
              <a:buSzPts val="1000"/>
              <a:buNone/>
              <a:defRPr sz="1000"/>
            </a:lvl5pPr>
            <a:lvl6pPr lvl="5" rtl="0" algn="r">
              <a:spcBef>
                <a:spcPts val="0"/>
              </a:spcBef>
              <a:spcAft>
                <a:spcPts val="0"/>
              </a:spcAft>
              <a:buSzPts val="1000"/>
              <a:buNone/>
              <a:defRPr sz="1000"/>
            </a:lvl6pPr>
            <a:lvl7pPr lvl="6" rtl="0" algn="r">
              <a:spcBef>
                <a:spcPts val="0"/>
              </a:spcBef>
              <a:spcAft>
                <a:spcPts val="0"/>
              </a:spcAft>
              <a:buSzPts val="1000"/>
              <a:buNone/>
              <a:defRPr sz="1000"/>
            </a:lvl7pPr>
            <a:lvl8pPr lvl="7" rtl="0" algn="r">
              <a:spcBef>
                <a:spcPts val="0"/>
              </a:spcBef>
              <a:spcAft>
                <a:spcPts val="0"/>
              </a:spcAft>
              <a:buSzPts val="1000"/>
              <a:buNone/>
              <a:defRPr sz="1000"/>
            </a:lvl8pPr>
            <a:lvl9pPr lvl="8" rtl="0" algn="r">
              <a:spcBef>
                <a:spcPts val="0"/>
              </a:spcBef>
              <a:spcAft>
                <a:spcPts val="0"/>
              </a:spcAft>
              <a:buSzPts val="1000"/>
              <a:buNone/>
              <a:defRPr sz="1000"/>
            </a:lvl9pPr>
          </a:lstStyle>
          <a:p/>
        </p:txBody>
      </p:sp>
      <p:sp>
        <p:nvSpPr>
          <p:cNvPr id="144" name="Google Shape;144;p9"/>
          <p:cNvSpPr txBox="1"/>
          <p:nvPr>
            <p:ph idx="3" type="subTitle"/>
          </p:nvPr>
        </p:nvSpPr>
        <p:spPr>
          <a:xfrm>
            <a:off x="5604300" y="4697325"/>
            <a:ext cx="1368600" cy="12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000"/>
              <a:buNone/>
              <a:defRPr sz="1000"/>
            </a:lvl1pPr>
            <a:lvl2pPr lvl="1" rtl="0" algn="r">
              <a:spcBef>
                <a:spcPts val="0"/>
              </a:spcBef>
              <a:spcAft>
                <a:spcPts val="0"/>
              </a:spcAft>
              <a:buSzPts val="1000"/>
              <a:buNone/>
              <a:defRPr sz="1000"/>
            </a:lvl2pPr>
            <a:lvl3pPr lvl="2" rtl="0" algn="r">
              <a:spcBef>
                <a:spcPts val="0"/>
              </a:spcBef>
              <a:spcAft>
                <a:spcPts val="0"/>
              </a:spcAft>
              <a:buSzPts val="1000"/>
              <a:buNone/>
              <a:defRPr sz="1000"/>
            </a:lvl3pPr>
            <a:lvl4pPr lvl="3" rtl="0" algn="r">
              <a:spcBef>
                <a:spcPts val="0"/>
              </a:spcBef>
              <a:spcAft>
                <a:spcPts val="0"/>
              </a:spcAft>
              <a:buSzPts val="1000"/>
              <a:buNone/>
              <a:defRPr sz="1000"/>
            </a:lvl4pPr>
            <a:lvl5pPr lvl="4" rtl="0" algn="r">
              <a:spcBef>
                <a:spcPts val="0"/>
              </a:spcBef>
              <a:spcAft>
                <a:spcPts val="0"/>
              </a:spcAft>
              <a:buSzPts val="1000"/>
              <a:buNone/>
              <a:defRPr sz="1000"/>
            </a:lvl5pPr>
            <a:lvl6pPr lvl="5" rtl="0" algn="r">
              <a:spcBef>
                <a:spcPts val="0"/>
              </a:spcBef>
              <a:spcAft>
                <a:spcPts val="0"/>
              </a:spcAft>
              <a:buSzPts val="1000"/>
              <a:buNone/>
              <a:defRPr sz="1000"/>
            </a:lvl6pPr>
            <a:lvl7pPr lvl="6" rtl="0" algn="r">
              <a:spcBef>
                <a:spcPts val="0"/>
              </a:spcBef>
              <a:spcAft>
                <a:spcPts val="0"/>
              </a:spcAft>
              <a:buSzPts val="1000"/>
              <a:buNone/>
              <a:defRPr sz="1000"/>
            </a:lvl7pPr>
            <a:lvl8pPr lvl="7" rtl="0" algn="r">
              <a:spcBef>
                <a:spcPts val="0"/>
              </a:spcBef>
              <a:spcAft>
                <a:spcPts val="0"/>
              </a:spcAft>
              <a:buSzPts val="1000"/>
              <a:buNone/>
              <a:defRPr sz="1000"/>
            </a:lvl8pPr>
            <a:lvl9pPr lvl="8" rtl="0" algn="r">
              <a:spcBef>
                <a:spcPts val="0"/>
              </a:spcBef>
              <a:spcAft>
                <a:spcPts val="0"/>
              </a:spcAft>
              <a:buSzPts val="1000"/>
              <a:buNone/>
              <a:defRPr sz="1000"/>
            </a:lvl9pPr>
          </a:lstStyle>
          <a:p/>
        </p:txBody>
      </p:sp>
      <p:grpSp>
        <p:nvGrpSpPr>
          <p:cNvPr id="145" name="Google Shape;145;p9"/>
          <p:cNvGrpSpPr/>
          <p:nvPr/>
        </p:nvGrpSpPr>
        <p:grpSpPr>
          <a:xfrm>
            <a:off x="7037461" y="4513500"/>
            <a:ext cx="1368528" cy="300900"/>
            <a:chOff x="7055224" y="4513500"/>
            <a:chExt cx="1368528" cy="300900"/>
          </a:xfrm>
        </p:grpSpPr>
        <p:grpSp>
          <p:nvGrpSpPr>
            <p:cNvPr id="146" name="Google Shape;146;p9"/>
            <p:cNvGrpSpPr/>
            <p:nvPr/>
          </p:nvGrpSpPr>
          <p:grpSpPr>
            <a:xfrm>
              <a:off x="7629309" y="4513500"/>
              <a:ext cx="794443" cy="300900"/>
              <a:chOff x="7310856" y="4513500"/>
              <a:chExt cx="1113132" cy="300900"/>
            </a:xfrm>
          </p:grpSpPr>
          <p:cxnSp>
            <p:nvCxnSpPr>
              <p:cNvPr id="147" name="Google Shape;147;p9"/>
              <p:cNvCxnSpPr/>
              <p:nvPr/>
            </p:nvCxnSpPr>
            <p:spPr>
              <a:xfrm>
                <a:off x="842398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48" name="Google Shape;148;p9"/>
              <p:cNvCxnSpPr/>
              <p:nvPr/>
            </p:nvCxnSpPr>
            <p:spPr>
              <a:xfrm>
                <a:off x="83688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49" name="Google Shape;149;p9"/>
              <p:cNvCxnSpPr/>
              <p:nvPr/>
            </p:nvCxnSpPr>
            <p:spPr>
              <a:xfrm>
                <a:off x="830274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50" name="Google Shape;150;p9"/>
              <p:cNvCxnSpPr/>
              <p:nvPr/>
            </p:nvCxnSpPr>
            <p:spPr>
              <a:xfrm>
                <a:off x="823660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51" name="Google Shape;151;p9"/>
              <p:cNvCxnSpPr/>
              <p:nvPr/>
            </p:nvCxnSpPr>
            <p:spPr>
              <a:xfrm>
                <a:off x="817048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52" name="Google Shape;152;p9"/>
              <p:cNvCxnSpPr/>
              <p:nvPr/>
            </p:nvCxnSpPr>
            <p:spPr>
              <a:xfrm>
                <a:off x="809337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53" name="Google Shape;153;p9"/>
              <p:cNvCxnSpPr/>
              <p:nvPr/>
            </p:nvCxnSpPr>
            <p:spPr>
              <a:xfrm>
                <a:off x="8027260"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54" name="Google Shape;154;p9"/>
              <p:cNvCxnSpPr/>
              <p:nvPr/>
            </p:nvCxnSpPr>
            <p:spPr>
              <a:xfrm>
                <a:off x="7961115"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55" name="Google Shape;155;p9"/>
              <p:cNvCxnSpPr/>
              <p:nvPr/>
            </p:nvCxnSpPr>
            <p:spPr>
              <a:xfrm>
                <a:off x="789499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56" name="Google Shape;156;p9"/>
              <p:cNvCxnSpPr/>
              <p:nvPr/>
            </p:nvCxnSpPr>
            <p:spPr>
              <a:xfrm>
                <a:off x="783987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57" name="Google Shape;157;p9"/>
              <p:cNvCxnSpPr/>
              <p:nvPr/>
            </p:nvCxnSpPr>
            <p:spPr>
              <a:xfrm>
                <a:off x="7773757"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158" name="Google Shape;158;p9"/>
              <p:cNvCxnSpPr/>
              <p:nvPr/>
            </p:nvCxnSpPr>
            <p:spPr>
              <a:xfrm>
                <a:off x="770761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59" name="Google Shape;159;p9"/>
              <p:cNvCxnSpPr/>
              <p:nvPr/>
            </p:nvCxnSpPr>
            <p:spPr>
              <a:xfrm>
                <a:off x="7641496"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160" name="Google Shape;160;p9"/>
              <p:cNvCxnSpPr/>
              <p:nvPr/>
            </p:nvCxnSpPr>
            <p:spPr>
              <a:xfrm>
                <a:off x="757535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61" name="Google Shape;161;p9"/>
              <p:cNvCxnSpPr/>
              <p:nvPr/>
            </p:nvCxnSpPr>
            <p:spPr>
              <a:xfrm>
                <a:off x="750923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62" name="Google Shape;162;p9"/>
              <p:cNvCxnSpPr/>
              <p:nvPr/>
            </p:nvCxnSpPr>
            <p:spPr>
              <a:xfrm>
                <a:off x="7443117"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63" name="Google Shape;163;p9"/>
              <p:cNvCxnSpPr/>
              <p:nvPr/>
            </p:nvCxnSpPr>
            <p:spPr>
              <a:xfrm>
                <a:off x="73770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64" name="Google Shape;164;p9"/>
              <p:cNvCxnSpPr/>
              <p:nvPr/>
            </p:nvCxnSpPr>
            <p:spPr>
              <a:xfrm>
                <a:off x="7310856" y="4513500"/>
                <a:ext cx="0" cy="300900"/>
              </a:xfrm>
              <a:prstGeom prst="straightConnector1">
                <a:avLst/>
              </a:prstGeom>
              <a:noFill/>
              <a:ln cap="flat" cmpd="sng" w="28575">
                <a:solidFill>
                  <a:schemeClr val="dk1"/>
                </a:solidFill>
                <a:prstDash val="solid"/>
                <a:round/>
                <a:headEnd len="med" w="med" type="none"/>
                <a:tailEnd len="med" w="med" type="none"/>
              </a:ln>
            </p:spPr>
          </p:cxnSp>
        </p:grpSp>
        <p:cxnSp>
          <p:nvCxnSpPr>
            <p:cNvPr id="165" name="Google Shape;165;p9"/>
            <p:cNvCxnSpPr/>
            <p:nvPr/>
          </p:nvCxnSpPr>
          <p:spPr>
            <a:xfrm>
              <a:off x="75665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66" name="Google Shape;166;p9"/>
            <p:cNvCxnSpPr/>
            <p:nvPr/>
          </p:nvCxnSpPr>
          <p:spPr>
            <a:xfrm>
              <a:off x="752715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67" name="Google Shape;167;p9"/>
            <p:cNvCxnSpPr/>
            <p:nvPr/>
          </p:nvCxnSpPr>
          <p:spPr>
            <a:xfrm>
              <a:off x="747997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68" name="Google Shape;168;p9"/>
            <p:cNvCxnSpPr/>
            <p:nvPr/>
          </p:nvCxnSpPr>
          <p:spPr>
            <a:xfrm>
              <a:off x="74327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69" name="Google Shape;169;p9"/>
            <p:cNvCxnSpPr/>
            <p:nvPr/>
          </p:nvCxnSpPr>
          <p:spPr>
            <a:xfrm>
              <a:off x="738557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70" name="Google Shape;170;p9"/>
            <p:cNvCxnSpPr/>
            <p:nvPr/>
          </p:nvCxnSpPr>
          <p:spPr>
            <a:xfrm>
              <a:off x="7330544"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71" name="Google Shape;171;p9"/>
            <p:cNvCxnSpPr/>
            <p:nvPr/>
          </p:nvCxnSpPr>
          <p:spPr>
            <a:xfrm>
              <a:off x="728335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72" name="Google Shape;172;p9"/>
            <p:cNvCxnSpPr/>
            <p:nvPr/>
          </p:nvCxnSpPr>
          <p:spPr>
            <a:xfrm>
              <a:off x="7236149"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73" name="Google Shape;173;p9"/>
            <p:cNvCxnSpPr/>
            <p:nvPr/>
          </p:nvCxnSpPr>
          <p:spPr>
            <a:xfrm>
              <a:off x="718896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74" name="Google Shape;174;p9"/>
            <p:cNvCxnSpPr/>
            <p:nvPr/>
          </p:nvCxnSpPr>
          <p:spPr>
            <a:xfrm>
              <a:off x="7149618"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75" name="Google Shape;175;p9"/>
            <p:cNvCxnSpPr/>
            <p:nvPr/>
          </p:nvCxnSpPr>
          <p:spPr>
            <a:xfrm>
              <a:off x="7102431"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176" name="Google Shape;176;p9"/>
            <p:cNvCxnSpPr/>
            <p:nvPr/>
          </p:nvCxnSpPr>
          <p:spPr>
            <a:xfrm>
              <a:off x="7055224" y="4513500"/>
              <a:ext cx="0" cy="300900"/>
            </a:xfrm>
            <a:prstGeom prst="straightConnector1">
              <a:avLst/>
            </a:prstGeom>
            <a:noFill/>
            <a:ln cap="flat" cmpd="sng" w="9525">
              <a:solidFill>
                <a:schemeClr val="dk1"/>
              </a:solidFill>
              <a:prstDash val="solid"/>
              <a:round/>
              <a:headEnd len="med" w="med" type="none"/>
              <a:tailEnd len="med" w="med" type="none"/>
            </a:ln>
          </p:spPr>
        </p:cxnSp>
      </p:grpSp>
      <p:cxnSp>
        <p:nvCxnSpPr>
          <p:cNvPr id="177" name="Google Shape;177;p9"/>
          <p:cNvCxnSpPr/>
          <p:nvPr/>
        </p:nvCxnSpPr>
        <p:spPr>
          <a:xfrm rot="10800000">
            <a:off x="720009" y="4663948"/>
            <a:ext cx="673217"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8" name="Shape 178"/>
        <p:cNvGrpSpPr/>
        <p:nvPr/>
      </p:nvGrpSpPr>
      <p:grpSpPr>
        <a:xfrm>
          <a:off x="0" y="0"/>
          <a:ext cx="0" cy="0"/>
          <a:chOff x="0" y="0"/>
          <a:chExt cx="0" cy="0"/>
        </a:xfrm>
      </p:grpSpPr>
      <p:sp>
        <p:nvSpPr>
          <p:cNvPr id="179" name="Google Shape;179;p10"/>
          <p:cNvSpPr txBox="1"/>
          <p:nvPr>
            <p:ph type="title"/>
          </p:nvPr>
        </p:nvSpPr>
        <p:spPr>
          <a:xfrm>
            <a:off x="2269700" y="951475"/>
            <a:ext cx="4604700" cy="12603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3400"/>
              <a:buNone/>
              <a:defRPr/>
            </a:lvl1pPr>
            <a:lvl2pPr lvl="1" rtl="0" algn="ctr">
              <a:spcBef>
                <a:spcPts val="0"/>
              </a:spcBef>
              <a:spcAft>
                <a:spcPts val="0"/>
              </a:spcAft>
              <a:buSzPts val="3400"/>
              <a:buNone/>
              <a:defRPr/>
            </a:lvl2pPr>
            <a:lvl3pPr lvl="2" rtl="0" algn="ctr">
              <a:spcBef>
                <a:spcPts val="0"/>
              </a:spcBef>
              <a:spcAft>
                <a:spcPts val="0"/>
              </a:spcAft>
              <a:buSzPts val="3400"/>
              <a:buNone/>
              <a:defRPr/>
            </a:lvl3pPr>
            <a:lvl4pPr lvl="3" rtl="0" algn="ctr">
              <a:spcBef>
                <a:spcPts val="0"/>
              </a:spcBef>
              <a:spcAft>
                <a:spcPts val="0"/>
              </a:spcAft>
              <a:buSzPts val="3400"/>
              <a:buNone/>
              <a:defRPr/>
            </a:lvl4pPr>
            <a:lvl5pPr lvl="4" rtl="0" algn="ctr">
              <a:spcBef>
                <a:spcPts val="0"/>
              </a:spcBef>
              <a:spcAft>
                <a:spcPts val="0"/>
              </a:spcAft>
              <a:buSzPts val="3400"/>
              <a:buNone/>
              <a:defRPr/>
            </a:lvl5pPr>
            <a:lvl6pPr lvl="5" rtl="0" algn="ctr">
              <a:spcBef>
                <a:spcPts val="0"/>
              </a:spcBef>
              <a:spcAft>
                <a:spcPts val="0"/>
              </a:spcAft>
              <a:buSzPts val="3400"/>
              <a:buNone/>
              <a:defRPr/>
            </a:lvl6pPr>
            <a:lvl7pPr lvl="6" rtl="0" algn="ctr">
              <a:spcBef>
                <a:spcPts val="0"/>
              </a:spcBef>
              <a:spcAft>
                <a:spcPts val="0"/>
              </a:spcAft>
              <a:buSzPts val="3400"/>
              <a:buNone/>
              <a:defRPr/>
            </a:lvl7pPr>
            <a:lvl8pPr lvl="7" rtl="0" algn="ctr">
              <a:spcBef>
                <a:spcPts val="0"/>
              </a:spcBef>
              <a:spcAft>
                <a:spcPts val="0"/>
              </a:spcAft>
              <a:buSzPts val="3400"/>
              <a:buNone/>
              <a:defRPr/>
            </a:lvl8pPr>
            <a:lvl9pPr lvl="8" rtl="0" algn="ctr">
              <a:spcBef>
                <a:spcPts val="0"/>
              </a:spcBef>
              <a:spcAft>
                <a:spcPts val="0"/>
              </a:spcAft>
              <a:buSzPts val="3400"/>
              <a:buNone/>
              <a:defRPr/>
            </a:lvl9pPr>
          </a:lstStyle>
          <a:p/>
        </p:txBody>
      </p:sp>
      <p:cxnSp>
        <p:nvCxnSpPr>
          <p:cNvPr id="180" name="Google Shape;180;p10"/>
          <p:cNvCxnSpPr/>
          <p:nvPr/>
        </p:nvCxnSpPr>
        <p:spPr>
          <a:xfrm rot="10800000">
            <a:off x="719677" y="4663910"/>
            <a:ext cx="7714368" cy="0"/>
          </a:xfrm>
          <a:prstGeom prst="straightConnector1">
            <a:avLst/>
          </a:prstGeom>
          <a:noFill/>
          <a:ln cap="flat" cmpd="sng" w="9525">
            <a:solidFill>
              <a:schemeClr val="dk1"/>
            </a:solidFill>
            <a:prstDash val="solid"/>
            <a:round/>
            <a:headEnd len="med" w="med" type="none"/>
            <a:tailEnd len="med" w="med" type="none"/>
          </a:ln>
        </p:spPr>
      </p:cxnSp>
      <p:grpSp>
        <p:nvGrpSpPr>
          <p:cNvPr id="181" name="Google Shape;181;p10"/>
          <p:cNvGrpSpPr/>
          <p:nvPr/>
        </p:nvGrpSpPr>
        <p:grpSpPr>
          <a:xfrm>
            <a:off x="7055461" y="319100"/>
            <a:ext cx="1368528" cy="300900"/>
            <a:chOff x="7055224" y="4513500"/>
            <a:chExt cx="1368528" cy="300900"/>
          </a:xfrm>
        </p:grpSpPr>
        <p:grpSp>
          <p:nvGrpSpPr>
            <p:cNvPr id="182" name="Google Shape;182;p10"/>
            <p:cNvGrpSpPr/>
            <p:nvPr/>
          </p:nvGrpSpPr>
          <p:grpSpPr>
            <a:xfrm>
              <a:off x="7629309" y="4513500"/>
              <a:ext cx="794443" cy="300900"/>
              <a:chOff x="7310856" y="4513500"/>
              <a:chExt cx="1113132" cy="300900"/>
            </a:xfrm>
          </p:grpSpPr>
          <p:cxnSp>
            <p:nvCxnSpPr>
              <p:cNvPr id="183" name="Google Shape;183;p10"/>
              <p:cNvCxnSpPr/>
              <p:nvPr/>
            </p:nvCxnSpPr>
            <p:spPr>
              <a:xfrm>
                <a:off x="842398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84" name="Google Shape;184;p10"/>
              <p:cNvCxnSpPr/>
              <p:nvPr/>
            </p:nvCxnSpPr>
            <p:spPr>
              <a:xfrm>
                <a:off x="83688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85" name="Google Shape;185;p10"/>
              <p:cNvCxnSpPr/>
              <p:nvPr/>
            </p:nvCxnSpPr>
            <p:spPr>
              <a:xfrm>
                <a:off x="830274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86" name="Google Shape;186;p10"/>
              <p:cNvCxnSpPr/>
              <p:nvPr/>
            </p:nvCxnSpPr>
            <p:spPr>
              <a:xfrm>
                <a:off x="823660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87" name="Google Shape;187;p10"/>
              <p:cNvCxnSpPr/>
              <p:nvPr/>
            </p:nvCxnSpPr>
            <p:spPr>
              <a:xfrm>
                <a:off x="817048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88" name="Google Shape;188;p10"/>
              <p:cNvCxnSpPr/>
              <p:nvPr/>
            </p:nvCxnSpPr>
            <p:spPr>
              <a:xfrm>
                <a:off x="8093377"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89" name="Google Shape;189;p10"/>
              <p:cNvCxnSpPr/>
              <p:nvPr/>
            </p:nvCxnSpPr>
            <p:spPr>
              <a:xfrm>
                <a:off x="8027260"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90" name="Google Shape;190;p10"/>
              <p:cNvCxnSpPr/>
              <p:nvPr/>
            </p:nvCxnSpPr>
            <p:spPr>
              <a:xfrm>
                <a:off x="7961115"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91" name="Google Shape;191;p10"/>
              <p:cNvCxnSpPr/>
              <p:nvPr/>
            </p:nvCxnSpPr>
            <p:spPr>
              <a:xfrm>
                <a:off x="789499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92" name="Google Shape;192;p10"/>
              <p:cNvCxnSpPr/>
              <p:nvPr/>
            </p:nvCxnSpPr>
            <p:spPr>
              <a:xfrm>
                <a:off x="783987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93" name="Google Shape;193;p10"/>
              <p:cNvCxnSpPr/>
              <p:nvPr/>
            </p:nvCxnSpPr>
            <p:spPr>
              <a:xfrm>
                <a:off x="7773757"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194" name="Google Shape;194;p10"/>
              <p:cNvCxnSpPr/>
              <p:nvPr/>
            </p:nvCxnSpPr>
            <p:spPr>
              <a:xfrm>
                <a:off x="7707612"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95" name="Google Shape;195;p10"/>
              <p:cNvCxnSpPr/>
              <p:nvPr/>
            </p:nvCxnSpPr>
            <p:spPr>
              <a:xfrm>
                <a:off x="7641496"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196" name="Google Shape;196;p10"/>
              <p:cNvCxnSpPr/>
              <p:nvPr/>
            </p:nvCxnSpPr>
            <p:spPr>
              <a:xfrm>
                <a:off x="757535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197" name="Google Shape;197;p10"/>
              <p:cNvCxnSpPr/>
              <p:nvPr/>
            </p:nvCxnSpPr>
            <p:spPr>
              <a:xfrm>
                <a:off x="750923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98" name="Google Shape;198;p10"/>
              <p:cNvCxnSpPr/>
              <p:nvPr/>
            </p:nvCxnSpPr>
            <p:spPr>
              <a:xfrm>
                <a:off x="7443117"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199" name="Google Shape;199;p10"/>
              <p:cNvCxnSpPr/>
              <p:nvPr/>
            </p:nvCxnSpPr>
            <p:spPr>
              <a:xfrm>
                <a:off x="73770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00" name="Google Shape;200;p10"/>
              <p:cNvCxnSpPr/>
              <p:nvPr/>
            </p:nvCxnSpPr>
            <p:spPr>
              <a:xfrm>
                <a:off x="7310856" y="4513500"/>
                <a:ext cx="0" cy="300900"/>
              </a:xfrm>
              <a:prstGeom prst="straightConnector1">
                <a:avLst/>
              </a:prstGeom>
              <a:noFill/>
              <a:ln cap="flat" cmpd="sng" w="28575">
                <a:solidFill>
                  <a:schemeClr val="dk1"/>
                </a:solidFill>
                <a:prstDash val="solid"/>
                <a:round/>
                <a:headEnd len="med" w="med" type="none"/>
                <a:tailEnd len="med" w="med" type="none"/>
              </a:ln>
            </p:spPr>
          </p:cxnSp>
        </p:grpSp>
        <p:cxnSp>
          <p:nvCxnSpPr>
            <p:cNvPr id="201" name="Google Shape;201;p10"/>
            <p:cNvCxnSpPr/>
            <p:nvPr/>
          </p:nvCxnSpPr>
          <p:spPr>
            <a:xfrm>
              <a:off x="756650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02" name="Google Shape;202;p10"/>
            <p:cNvCxnSpPr/>
            <p:nvPr/>
          </p:nvCxnSpPr>
          <p:spPr>
            <a:xfrm>
              <a:off x="7527159"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03" name="Google Shape;203;p10"/>
            <p:cNvCxnSpPr/>
            <p:nvPr/>
          </p:nvCxnSpPr>
          <p:spPr>
            <a:xfrm>
              <a:off x="7479971"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04" name="Google Shape;204;p10"/>
            <p:cNvCxnSpPr/>
            <p:nvPr/>
          </p:nvCxnSpPr>
          <p:spPr>
            <a:xfrm>
              <a:off x="7432764"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05" name="Google Shape;205;p10"/>
            <p:cNvCxnSpPr/>
            <p:nvPr/>
          </p:nvCxnSpPr>
          <p:spPr>
            <a:xfrm>
              <a:off x="738557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06" name="Google Shape;206;p10"/>
            <p:cNvCxnSpPr/>
            <p:nvPr/>
          </p:nvCxnSpPr>
          <p:spPr>
            <a:xfrm>
              <a:off x="7330544"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07" name="Google Shape;207;p10"/>
            <p:cNvCxnSpPr/>
            <p:nvPr/>
          </p:nvCxnSpPr>
          <p:spPr>
            <a:xfrm>
              <a:off x="7283356"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08" name="Google Shape;208;p10"/>
            <p:cNvCxnSpPr/>
            <p:nvPr/>
          </p:nvCxnSpPr>
          <p:spPr>
            <a:xfrm>
              <a:off x="7236149" y="4513500"/>
              <a:ext cx="0" cy="300900"/>
            </a:xfrm>
            <a:prstGeom prst="straightConnector1">
              <a:avLst/>
            </a:prstGeom>
            <a:noFill/>
            <a:ln cap="flat" cmpd="sng" w="28575">
              <a:solidFill>
                <a:schemeClr val="dk1"/>
              </a:solidFill>
              <a:prstDash val="solid"/>
              <a:round/>
              <a:headEnd len="med" w="med" type="none"/>
              <a:tailEnd len="med" w="med" type="none"/>
            </a:ln>
          </p:spPr>
        </p:cxnSp>
        <p:cxnSp>
          <p:nvCxnSpPr>
            <p:cNvPr id="209" name="Google Shape;209;p10"/>
            <p:cNvCxnSpPr/>
            <p:nvPr/>
          </p:nvCxnSpPr>
          <p:spPr>
            <a:xfrm>
              <a:off x="7188961"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10" name="Google Shape;210;p10"/>
            <p:cNvCxnSpPr/>
            <p:nvPr/>
          </p:nvCxnSpPr>
          <p:spPr>
            <a:xfrm>
              <a:off x="7149618" y="4513500"/>
              <a:ext cx="0" cy="300900"/>
            </a:xfrm>
            <a:prstGeom prst="straightConnector1">
              <a:avLst/>
            </a:prstGeom>
            <a:noFill/>
            <a:ln cap="flat" cmpd="sng" w="9525">
              <a:solidFill>
                <a:schemeClr val="dk1"/>
              </a:solidFill>
              <a:prstDash val="solid"/>
              <a:round/>
              <a:headEnd len="med" w="med" type="none"/>
              <a:tailEnd len="med" w="med" type="none"/>
            </a:ln>
          </p:spPr>
        </p:cxnSp>
        <p:cxnSp>
          <p:nvCxnSpPr>
            <p:cNvPr id="211" name="Google Shape;211;p10"/>
            <p:cNvCxnSpPr/>
            <p:nvPr/>
          </p:nvCxnSpPr>
          <p:spPr>
            <a:xfrm>
              <a:off x="7102431" y="4513500"/>
              <a:ext cx="0" cy="300900"/>
            </a:xfrm>
            <a:prstGeom prst="straightConnector1">
              <a:avLst/>
            </a:prstGeom>
            <a:noFill/>
            <a:ln cap="flat" cmpd="sng" w="38100">
              <a:solidFill>
                <a:schemeClr val="dk1"/>
              </a:solidFill>
              <a:prstDash val="solid"/>
              <a:round/>
              <a:headEnd len="med" w="med" type="none"/>
              <a:tailEnd len="med" w="med" type="none"/>
            </a:ln>
          </p:spPr>
        </p:cxnSp>
        <p:cxnSp>
          <p:nvCxnSpPr>
            <p:cNvPr id="212" name="Google Shape;212;p10"/>
            <p:cNvCxnSpPr/>
            <p:nvPr/>
          </p:nvCxnSpPr>
          <p:spPr>
            <a:xfrm>
              <a:off x="7055224" y="4513500"/>
              <a:ext cx="0" cy="300900"/>
            </a:xfrm>
            <a:prstGeom prst="straightConnector1">
              <a:avLst/>
            </a:prstGeom>
            <a:noFill/>
            <a:ln cap="flat" cmpd="sng" w="9525">
              <a:solidFill>
                <a:schemeClr val="dk1"/>
              </a:solidFill>
              <a:prstDash val="solid"/>
              <a:round/>
              <a:headEnd len="med" w="med" type="none"/>
              <a:tailEnd len="med" w="med" type="none"/>
            </a:ln>
          </p:spPr>
        </p:cxnSp>
      </p:grpSp>
      <p:cxnSp>
        <p:nvCxnSpPr>
          <p:cNvPr id="213" name="Google Shape;213;p10"/>
          <p:cNvCxnSpPr/>
          <p:nvPr/>
        </p:nvCxnSpPr>
        <p:spPr>
          <a:xfrm rot="10800000">
            <a:off x="720009" y="469548"/>
            <a:ext cx="673217"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64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400"/>
              <a:buFont typeface="Lexend ExtraBold"/>
              <a:buNone/>
              <a:defRPr sz="3400">
                <a:solidFill>
                  <a:schemeClr val="dk1"/>
                </a:solidFill>
                <a:latin typeface="Lexend ExtraBold"/>
                <a:ea typeface="Lexend ExtraBold"/>
                <a:cs typeface="Lexend ExtraBold"/>
                <a:sym typeface="Lexend ExtraBold"/>
              </a:defRPr>
            </a:lvl1pPr>
            <a:lvl2pPr lvl="1" rtl="0">
              <a:spcBef>
                <a:spcPts val="0"/>
              </a:spcBef>
              <a:spcAft>
                <a:spcPts val="0"/>
              </a:spcAft>
              <a:buClr>
                <a:schemeClr val="dk1"/>
              </a:buClr>
              <a:buSzPts val="3400"/>
              <a:buFont typeface="Lexend ExtraBold"/>
              <a:buNone/>
              <a:defRPr sz="3400">
                <a:solidFill>
                  <a:schemeClr val="dk1"/>
                </a:solidFill>
                <a:latin typeface="Lexend ExtraBold"/>
                <a:ea typeface="Lexend ExtraBold"/>
                <a:cs typeface="Lexend ExtraBold"/>
                <a:sym typeface="Lexend ExtraBold"/>
              </a:defRPr>
            </a:lvl2pPr>
            <a:lvl3pPr lvl="2" rtl="0">
              <a:spcBef>
                <a:spcPts val="0"/>
              </a:spcBef>
              <a:spcAft>
                <a:spcPts val="0"/>
              </a:spcAft>
              <a:buClr>
                <a:schemeClr val="dk1"/>
              </a:buClr>
              <a:buSzPts val="3400"/>
              <a:buFont typeface="Lexend ExtraBold"/>
              <a:buNone/>
              <a:defRPr sz="3400">
                <a:solidFill>
                  <a:schemeClr val="dk1"/>
                </a:solidFill>
                <a:latin typeface="Lexend ExtraBold"/>
                <a:ea typeface="Lexend ExtraBold"/>
                <a:cs typeface="Lexend ExtraBold"/>
                <a:sym typeface="Lexend ExtraBold"/>
              </a:defRPr>
            </a:lvl3pPr>
            <a:lvl4pPr lvl="3" rtl="0">
              <a:spcBef>
                <a:spcPts val="0"/>
              </a:spcBef>
              <a:spcAft>
                <a:spcPts val="0"/>
              </a:spcAft>
              <a:buClr>
                <a:schemeClr val="dk1"/>
              </a:buClr>
              <a:buSzPts val="3400"/>
              <a:buFont typeface="Lexend ExtraBold"/>
              <a:buNone/>
              <a:defRPr sz="3400">
                <a:solidFill>
                  <a:schemeClr val="dk1"/>
                </a:solidFill>
                <a:latin typeface="Lexend ExtraBold"/>
                <a:ea typeface="Lexend ExtraBold"/>
                <a:cs typeface="Lexend ExtraBold"/>
                <a:sym typeface="Lexend ExtraBold"/>
              </a:defRPr>
            </a:lvl4pPr>
            <a:lvl5pPr lvl="4" rtl="0">
              <a:spcBef>
                <a:spcPts val="0"/>
              </a:spcBef>
              <a:spcAft>
                <a:spcPts val="0"/>
              </a:spcAft>
              <a:buClr>
                <a:schemeClr val="dk1"/>
              </a:buClr>
              <a:buSzPts val="3400"/>
              <a:buFont typeface="Lexend ExtraBold"/>
              <a:buNone/>
              <a:defRPr sz="3400">
                <a:solidFill>
                  <a:schemeClr val="dk1"/>
                </a:solidFill>
                <a:latin typeface="Lexend ExtraBold"/>
                <a:ea typeface="Lexend ExtraBold"/>
                <a:cs typeface="Lexend ExtraBold"/>
                <a:sym typeface="Lexend ExtraBold"/>
              </a:defRPr>
            </a:lvl5pPr>
            <a:lvl6pPr lvl="5" rtl="0">
              <a:spcBef>
                <a:spcPts val="0"/>
              </a:spcBef>
              <a:spcAft>
                <a:spcPts val="0"/>
              </a:spcAft>
              <a:buClr>
                <a:schemeClr val="dk1"/>
              </a:buClr>
              <a:buSzPts val="3400"/>
              <a:buFont typeface="Lexend ExtraBold"/>
              <a:buNone/>
              <a:defRPr sz="3400">
                <a:solidFill>
                  <a:schemeClr val="dk1"/>
                </a:solidFill>
                <a:latin typeface="Lexend ExtraBold"/>
                <a:ea typeface="Lexend ExtraBold"/>
                <a:cs typeface="Lexend ExtraBold"/>
                <a:sym typeface="Lexend ExtraBold"/>
              </a:defRPr>
            </a:lvl6pPr>
            <a:lvl7pPr lvl="6" rtl="0">
              <a:spcBef>
                <a:spcPts val="0"/>
              </a:spcBef>
              <a:spcAft>
                <a:spcPts val="0"/>
              </a:spcAft>
              <a:buClr>
                <a:schemeClr val="dk1"/>
              </a:buClr>
              <a:buSzPts val="3400"/>
              <a:buFont typeface="Lexend ExtraBold"/>
              <a:buNone/>
              <a:defRPr sz="3400">
                <a:solidFill>
                  <a:schemeClr val="dk1"/>
                </a:solidFill>
                <a:latin typeface="Lexend ExtraBold"/>
                <a:ea typeface="Lexend ExtraBold"/>
                <a:cs typeface="Lexend ExtraBold"/>
                <a:sym typeface="Lexend ExtraBold"/>
              </a:defRPr>
            </a:lvl7pPr>
            <a:lvl8pPr lvl="7" rtl="0">
              <a:spcBef>
                <a:spcPts val="0"/>
              </a:spcBef>
              <a:spcAft>
                <a:spcPts val="0"/>
              </a:spcAft>
              <a:buClr>
                <a:schemeClr val="dk1"/>
              </a:buClr>
              <a:buSzPts val="3400"/>
              <a:buFont typeface="Lexend ExtraBold"/>
              <a:buNone/>
              <a:defRPr sz="3400">
                <a:solidFill>
                  <a:schemeClr val="dk1"/>
                </a:solidFill>
                <a:latin typeface="Lexend ExtraBold"/>
                <a:ea typeface="Lexend ExtraBold"/>
                <a:cs typeface="Lexend ExtraBold"/>
                <a:sym typeface="Lexend ExtraBold"/>
              </a:defRPr>
            </a:lvl8pPr>
            <a:lvl9pPr lvl="8" rtl="0">
              <a:spcBef>
                <a:spcPts val="0"/>
              </a:spcBef>
              <a:spcAft>
                <a:spcPts val="0"/>
              </a:spcAft>
              <a:buClr>
                <a:schemeClr val="dk1"/>
              </a:buClr>
              <a:buSzPts val="3400"/>
              <a:buFont typeface="Lexend ExtraBold"/>
              <a:buNone/>
              <a:defRPr sz="3400">
                <a:solidFill>
                  <a:schemeClr val="dk1"/>
                </a:solidFill>
                <a:latin typeface="Lexend ExtraBold"/>
                <a:ea typeface="Lexend ExtraBold"/>
                <a:cs typeface="Lexend ExtraBold"/>
                <a:sym typeface="Lexend ExtraBold"/>
              </a:defRPr>
            </a:lvl9pPr>
          </a:lstStyle>
          <a:p/>
        </p:txBody>
      </p:sp>
      <p:sp>
        <p:nvSpPr>
          <p:cNvPr id="7" name="Google Shape;7;p1"/>
          <p:cNvSpPr txBox="1"/>
          <p:nvPr>
            <p:ph idx="1" type="body"/>
          </p:nvPr>
        </p:nvSpPr>
        <p:spPr>
          <a:xfrm>
            <a:off x="720000" y="1142975"/>
            <a:ext cx="7704000" cy="33705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a:lnSpc>
                <a:spcPct val="100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26.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3.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2.png"/><Relationship Id="rId4"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8.png"/><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hyperlink" Target="https://www.kaggle.com/datasets/cynthiarempel/amazon-us-customer-reviews-dataset/data?select=amazon_reviews_us_Apparel_v1_00.tsv"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36"/>
          <p:cNvSpPr txBox="1"/>
          <p:nvPr>
            <p:ph idx="2" type="subTitle"/>
          </p:nvPr>
        </p:nvSpPr>
        <p:spPr>
          <a:xfrm>
            <a:off x="802950" y="3818025"/>
            <a:ext cx="2336100" cy="21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Big Data Platform </a:t>
            </a:r>
            <a:r>
              <a:rPr lang="en"/>
              <a:t> | Autumn 2023</a:t>
            </a:r>
            <a:endParaRPr/>
          </a:p>
        </p:txBody>
      </p:sp>
      <p:sp>
        <p:nvSpPr>
          <p:cNvPr id="582" name="Google Shape;582;p36"/>
          <p:cNvSpPr txBox="1"/>
          <p:nvPr>
            <p:ph type="ctrTitle"/>
          </p:nvPr>
        </p:nvSpPr>
        <p:spPr>
          <a:xfrm>
            <a:off x="715850" y="1058725"/>
            <a:ext cx="4629900" cy="21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Data </a:t>
            </a:r>
            <a:r>
              <a:rPr lang="en"/>
              <a:t>Analysis of Amazon  Review</a:t>
            </a:r>
            <a:endParaRPr/>
          </a:p>
        </p:txBody>
      </p:sp>
      <p:sp>
        <p:nvSpPr>
          <p:cNvPr id="583" name="Google Shape;583;p36"/>
          <p:cNvSpPr txBox="1"/>
          <p:nvPr>
            <p:ph idx="1" type="subTitle"/>
          </p:nvPr>
        </p:nvSpPr>
        <p:spPr>
          <a:xfrm>
            <a:off x="715850" y="4244500"/>
            <a:ext cx="4194900" cy="86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 </a:t>
            </a:r>
            <a:r>
              <a:rPr b="1" lang="en" sz="1500"/>
              <a:t>Team Members</a:t>
            </a:r>
            <a:endParaRPr b="1" sz="1500"/>
          </a:p>
          <a:p>
            <a:pPr indent="457200" lvl="0" marL="457200" rtl="0" algn="l">
              <a:spcBef>
                <a:spcPts val="0"/>
              </a:spcBef>
              <a:spcAft>
                <a:spcPts val="0"/>
              </a:spcAft>
              <a:buNone/>
            </a:pPr>
            <a:r>
              <a:rPr lang="en" sz="1500"/>
              <a:t>Nicole Young, Xiaobing Xu</a:t>
            </a:r>
            <a:endParaRPr sz="1500"/>
          </a:p>
          <a:p>
            <a:pPr indent="0" lvl="0" marL="0" rtl="0" algn="ctr">
              <a:spcBef>
                <a:spcPts val="0"/>
              </a:spcBef>
              <a:spcAft>
                <a:spcPts val="0"/>
              </a:spcAft>
              <a:buNone/>
            </a:pPr>
            <a:r>
              <a:rPr lang="en" sz="1500"/>
              <a:t>Yixuan Chen, </a:t>
            </a:r>
            <a:r>
              <a:rPr lang="en" sz="1500"/>
              <a:t>Boya Zeng</a:t>
            </a:r>
            <a:endParaRPr sz="1500"/>
          </a:p>
          <a:p>
            <a:pPr indent="0" lvl="0" marL="0" rtl="0" algn="ctr">
              <a:spcBef>
                <a:spcPts val="0"/>
              </a:spcBef>
              <a:spcAft>
                <a:spcPts val="0"/>
              </a:spcAft>
              <a:buNone/>
            </a:pPr>
            <a:r>
              <a:t/>
            </a:r>
            <a:endParaRPr sz="1500"/>
          </a:p>
          <a:p>
            <a:pPr indent="0" lvl="0" marL="0" rtl="0" algn="ctr">
              <a:spcBef>
                <a:spcPts val="0"/>
              </a:spcBef>
              <a:spcAft>
                <a:spcPts val="0"/>
              </a:spcAft>
              <a:buNone/>
            </a:pPr>
            <a:r>
              <a:t/>
            </a:r>
            <a:endParaRPr sz="1500"/>
          </a:p>
        </p:txBody>
      </p:sp>
      <p:grpSp>
        <p:nvGrpSpPr>
          <p:cNvPr id="584" name="Google Shape;584;p36"/>
          <p:cNvGrpSpPr/>
          <p:nvPr/>
        </p:nvGrpSpPr>
        <p:grpSpPr>
          <a:xfrm>
            <a:off x="7889456" y="2235328"/>
            <a:ext cx="673157" cy="753988"/>
            <a:chOff x="1784625" y="2271900"/>
            <a:chExt cx="387875" cy="434450"/>
          </a:xfrm>
        </p:grpSpPr>
        <p:sp>
          <p:nvSpPr>
            <p:cNvPr id="585" name="Google Shape;585;p36"/>
            <p:cNvSpPr/>
            <p:nvPr/>
          </p:nvSpPr>
          <p:spPr>
            <a:xfrm>
              <a:off x="1787250" y="2271900"/>
              <a:ext cx="357775" cy="414950"/>
            </a:xfrm>
            <a:custGeom>
              <a:rect b="b" l="l" r="r" t="t"/>
              <a:pathLst>
                <a:path extrusionOk="0" h="16598" w="14311">
                  <a:moveTo>
                    <a:pt x="9769" y="1"/>
                  </a:moveTo>
                  <a:cubicBezTo>
                    <a:pt x="9670" y="1"/>
                    <a:pt x="9570" y="34"/>
                    <a:pt x="9492" y="100"/>
                  </a:cubicBezTo>
                  <a:lnTo>
                    <a:pt x="7908" y="1527"/>
                  </a:lnTo>
                  <a:cubicBezTo>
                    <a:pt x="6717" y="2600"/>
                    <a:pt x="5538" y="3687"/>
                    <a:pt x="4321" y="4734"/>
                  </a:cubicBezTo>
                  <a:cubicBezTo>
                    <a:pt x="3902" y="5101"/>
                    <a:pt x="3863" y="5311"/>
                    <a:pt x="3732" y="5873"/>
                  </a:cubicBezTo>
                  <a:cubicBezTo>
                    <a:pt x="3313" y="7733"/>
                    <a:pt x="2488" y="9487"/>
                    <a:pt x="1310" y="11006"/>
                  </a:cubicBezTo>
                  <a:cubicBezTo>
                    <a:pt x="603" y="11922"/>
                    <a:pt x="0" y="12708"/>
                    <a:pt x="92" y="13912"/>
                  </a:cubicBezTo>
                  <a:cubicBezTo>
                    <a:pt x="118" y="14436"/>
                    <a:pt x="249" y="14959"/>
                    <a:pt x="459" y="15431"/>
                  </a:cubicBezTo>
                  <a:cubicBezTo>
                    <a:pt x="510" y="15546"/>
                    <a:pt x="1135" y="16598"/>
                    <a:pt x="1225" y="16598"/>
                  </a:cubicBezTo>
                  <a:cubicBezTo>
                    <a:pt x="1228" y="16598"/>
                    <a:pt x="1229" y="16597"/>
                    <a:pt x="1231" y="16596"/>
                  </a:cubicBezTo>
                  <a:lnTo>
                    <a:pt x="14310" y="4813"/>
                  </a:lnTo>
                  <a:lnTo>
                    <a:pt x="10081" y="139"/>
                  </a:lnTo>
                  <a:cubicBezTo>
                    <a:pt x="10003" y="47"/>
                    <a:pt x="9887" y="1"/>
                    <a:pt x="97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6"/>
            <p:cNvSpPr/>
            <p:nvPr/>
          </p:nvSpPr>
          <p:spPr>
            <a:xfrm>
              <a:off x="1818350" y="2391550"/>
              <a:ext cx="354150" cy="314800"/>
            </a:xfrm>
            <a:custGeom>
              <a:rect b="b" l="l" r="r" t="t"/>
              <a:pathLst>
                <a:path extrusionOk="0" h="12592" w="14166">
                  <a:moveTo>
                    <a:pt x="13079" y="1"/>
                  </a:moveTo>
                  <a:lnTo>
                    <a:pt x="7777" y="4766"/>
                  </a:lnTo>
                  <a:cubicBezTo>
                    <a:pt x="6599" y="5840"/>
                    <a:pt x="5394" y="6940"/>
                    <a:pt x="4294" y="7908"/>
                  </a:cubicBezTo>
                  <a:lnTo>
                    <a:pt x="236" y="11574"/>
                  </a:lnTo>
                  <a:cubicBezTo>
                    <a:pt x="13" y="11771"/>
                    <a:pt x="0" y="12111"/>
                    <a:pt x="196" y="12334"/>
                  </a:cubicBezTo>
                  <a:lnTo>
                    <a:pt x="275" y="12412"/>
                  </a:lnTo>
                  <a:cubicBezTo>
                    <a:pt x="381" y="12532"/>
                    <a:pt x="525" y="12592"/>
                    <a:pt x="671" y="12592"/>
                  </a:cubicBezTo>
                  <a:cubicBezTo>
                    <a:pt x="795" y="12592"/>
                    <a:pt x="919" y="12549"/>
                    <a:pt x="1021" y="12465"/>
                  </a:cubicBezTo>
                  <a:cubicBezTo>
                    <a:pt x="1283" y="12242"/>
                    <a:pt x="1571" y="11993"/>
                    <a:pt x="1610" y="11954"/>
                  </a:cubicBezTo>
                  <a:cubicBezTo>
                    <a:pt x="4124" y="9715"/>
                    <a:pt x="11456" y="3208"/>
                    <a:pt x="13852" y="1074"/>
                  </a:cubicBezTo>
                  <a:cubicBezTo>
                    <a:pt x="14166" y="786"/>
                    <a:pt x="14048" y="263"/>
                    <a:pt x="13629" y="145"/>
                  </a:cubicBezTo>
                  <a:lnTo>
                    <a:pt x="130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6"/>
            <p:cNvSpPr/>
            <p:nvPr/>
          </p:nvSpPr>
          <p:spPr>
            <a:xfrm>
              <a:off x="1879550" y="2272050"/>
              <a:ext cx="166950" cy="139750"/>
            </a:xfrm>
            <a:custGeom>
              <a:rect b="b" l="l" r="r" t="t"/>
              <a:pathLst>
                <a:path extrusionOk="0" h="5590" w="6678">
                  <a:moveTo>
                    <a:pt x="6125" y="1"/>
                  </a:moveTo>
                  <a:cubicBezTo>
                    <a:pt x="5547" y="1"/>
                    <a:pt x="4167" y="866"/>
                    <a:pt x="2750" y="2149"/>
                  </a:cubicBezTo>
                  <a:cubicBezTo>
                    <a:pt x="1087" y="3642"/>
                    <a:pt x="0" y="5147"/>
                    <a:pt x="315" y="5514"/>
                  </a:cubicBezTo>
                  <a:cubicBezTo>
                    <a:pt x="361" y="5565"/>
                    <a:pt x="435" y="5589"/>
                    <a:pt x="531" y="5589"/>
                  </a:cubicBezTo>
                  <a:cubicBezTo>
                    <a:pt x="1105" y="5589"/>
                    <a:pt x="2491" y="4724"/>
                    <a:pt x="3915" y="3445"/>
                  </a:cubicBezTo>
                  <a:cubicBezTo>
                    <a:pt x="5591" y="1940"/>
                    <a:pt x="6677" y="434"/>
                    <a:pt x="6350" y="81"/>
                  </a:cubicBezTo>
                  <a:cubicBezTo>
                    <a:pt x="6302" y="27"/>
                    <a:pt x="6226" y="1"/>
                    <a:pt x="6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6"/>
            <p:cNvSpPr/>
            <p:nvPr/>
          </p:nvSpPr>
          <p:spPr>
            <a:xfrm>
              <a:off x="1784625" y="2592200"/>
              <a:ext cx="84475" cy="45525"/>
            </a:xfrm>
            <a:custGeom>
              <a:rect b="b" l="l" r="r" t="t"/>
              <a:pathLst>
                <a:path extrusionOk="0" h="1821" w="3379">
                  <a:moveTo>
                    <a:pt x="1" y="0"/>
                  </a:moveTo>
                  <a:lnTo>
                    <a:pt x="1" y="171"/>
                  </a:lnTo>
                  <a:cubicBezTo>
                    <a:pt x="1271" y="210"/>
                    <a:pt x="2462" y="812"/>
                    <a:pt x="3261" y="1820"/>
                  </a:cubicBezTo>
                  <a:lnTo>
                    <a:pt x="3378" y="1715"/>
                  </a:lnTo>
                  <a:cubicBezTo>
                    <a:pt x="2567" y="681"/>
                    <a:pt x="1323" y="53"/>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6"/>
            <p:cNvSpPr/>
            <p:nvPr/>
          </p:nvSpPr>
          <p:spPr>
            <a:xfrm>
              <a:off x="1840925" y="2388125"/>
              <a:ext cx="62550" cy="132425"/>
            </a:xfrm>
            <a:custGeom>
              <a:rect b="b" l="l" r="r" t="t"/>
              <a:pathLst>
                <a:path extrusionOk="0" h="5297" w="2502">
                  <a:moveTo>
                    <a:pt x="1537" y="1"/>
                  </a:moveTo>
                  <a:cubicBezTo>
                    <a:pt x="1505" y="1"/>
                    <a:pt x="1473" y="3"/>
                    <a:pt x="1441" y="7"/>
                  </a:cubicBezTo>
                  <a:cubicBezTo>
                    <a:pt x="668" y="151"/>
                    <a:pt x="747" y="989"/>
                    <a:pt x="747" y="1604"/>
                  </a:cubicBezTo>
                  <a:cubicBezTo>
                    <a:pt x="747" y="2782"/>
                    <a:pt x="498" y="4223"/>
                    <a:pt x="0" y="5296"/>
                  </a:cubicBezTo>
                  <a:lnTo>
                    <a:pt x="2331" y="2599"/>
                  </a:lnTo>
                  <a:cubicBezTo>
                    <a:pt x="2449" y="2167"/>
                    <a:pt x="2501" y="1722"/>
                    <a:pt x="2475" y="1277"/>
                  </a:cubicBezTo>
                  <a:cubicBezTo>
                    <a:pt x="2475" y="963"/>
                    <a:pt x="2383" y="662"/>
                    <a:pt x="2226" y="387"/>
                  </a:cubicBezTo>
                  <a:cubicBezTo>
                    <a:pt x="2073" y="152"/>
                    <a:pt x="1815" y="1"/>
                    <a:pt x="1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6"/>
            <p:cNvSpPr/>
            <p:nvPr/>
          </p:nvSpPr>
          <p:spPr>
            <a:xfrm>
              <a:off x="1840600" y="2466175"/>
              <a:ext cx="62525" cy="20000"/>
            </a:xfrm>
            <a:custGeom>
              <a:rect b="b" l="l" r="r" t="t"/>
              <a:pathLst>
                <a:path extrusionOk="0" h="800" w="2501">
                  <a:moveTo>
                    <a:pt x="40" y="1"/>
                  </a:moveTo>
                  <a:lnTo>
                    <a:pt x="0" y="158"/>
                  </a:lnTo>
                  <a:lnTo>
                    <a:pt x="2462" y="799"/>
                  </a:lnTo>
                  <a:lnTo>
                    <a:pt x="2501" y="642"/>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6"/>
            <p:cNvSpPr/>
            <p:nvPr/>
          </p:nvSpPr>
          <p:spPr>
            <a:xfrm>
              <a:off x="1841900" y="2444900"/>
              <a:ext cx="62550" cy="20000"/>
            </a:xfrm>
            <a:custGeom>
              <a:rect b="b" l="l" r="r" t="t"/>
              <a:pathLst>
                <a:path extrusionOk="0" h="800" w="2502">
                  <a:moveTo>
                    <a:pt x="40" y="1"/>
                  </a:moveTo>
                  <a:lnTo>
                    <a:pt x="1" y="158"/>
                  </a:lnTo>
                  <a:lnTo>
                    <a:pt x="2462" y="799"/>
                  </a:lnTo>
                  <a:lnTo>
                    <a:pt x="2501" y="655"/>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6"/>
            <p:cNvSpPr/>
            <p:nvPr/>
          </p:nvSpPr>
          <p:spPr>
            <a:xfrm>
              <a:off x="1832425" y="2487775"/>
              <a:ext cx="61550" cy="20000"/>
            </a:xfrm>
            <a:custGeom>
              <a:rect b="b" l="l" r="r" t="t"/>
              <a:pathLst>
                <a:path extrusionOk="0" h="800" w="2462">
                  <a:moveTo>
                    <a:pt x="26" y="1"/>
                  </a:moveTo>
                  <a:lnTo>
                    <a:pt x="0" y="158"/>
                  </a:lnTo>
                  <a:cubicBezTo>
                    <a:pt x="812" y="315"/>
                    <a:pt x="1623" y="525"/>
                    <a:pt x="2409" y="800"/>
                  </a:cubicBezTo>
                  <a:lnTo>
                    <a:pt x="2461" y="642"/>
                  </a:lnTo>
                  <a:cubicBezTo>
                    <a:pt x="1663" y="368"/>
                    <a:pt x="851" y="145"/>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36"/>
          <p:cNvGrpSpPr/>
          <p:nvPr/>
        </p:nvGrpSpPr>
        <p:grpSpPr>
          <a:xfrm>
            <a:off x="7755690" y="3399036"/>
            <a:ext cx="683353" cy="694764"/>
            <a:chOff x="2247775" y="1520925"/>
            <a:chExt cx="393750" cy="400325"/>
          </a:xfrm>
        </p:grpSpPr>
        <p:sp>
          <p:nvSpPr>
            <p:cNvPr id="594" name="Google Shape;594;p36"/>
            <p:cNvSpPr/>
            <p:nvPr/>
          </p:nvSpPr>
          <p:spPr>
            <a:xfrm>
              <a:off x="2248425" y="1521250"/>
              <a:ext cx="393100" cy="400000"/>
            </a:xfrm>
            <a:custGeom>
              <a:rect b="b" l="l" r="r" t="t"/>
              <a:pathLst>
                <a:path extrusionOk="0" h="16000" w="15724">
                  <a:moveTo>
                    <a:pt x="9361" y="1"/>
                  </a:moveTo>
                  <a:lnTo>
                    <a:pt x="0" y="10108"/>
                  </a:lnTo>
                  <a:lnTo>
                    <a:pt x="6363" y="15999"/>
                  </a:lnTo>
                  <a:lnTo>
                    <a:pt x="15724" y="5905"/>
                  </a:lnTo>
                  <a:lnTo>
                    <a:pt x="93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6"/>
            <p:cNvSpPr/>
            <p:nvPr/>
          </p:nvSpPr>
          <p:spPr>
            <a:xfrm>
              <a:off x="2247775" y="1520925"/>
              <a:ext cx="236650" cy="255000"/>
            </a:xfrm>
            <a:custGeom>
              <a:rect b="b" l="l" r="r" t="t"/>
              <a:pathLst>
                <a:path extrusionOk="0" h="10200" w="9466">
                  <a:moveTo>
                    <a:pt x="9309" y="1"/>
                  </a:moveTo>
                  <a:cubicBezTo>
                    <a:pt x="9243" y="289"/>
                    <a:pt x="7908" y="7031"/>
                    <a:pt x="7803" y="7948"/>
                  </a:cubicBezTo>
                  <a:lnTo>
                    <a:pt x="0" y="10042"/>
                  </a:lnTo>
                  <a:lnTo>
                    <a:pt x="39" y="10200"/>
                  </a:lnTo>
                  <a:lnTo>
                    <a:pt x="7973" y="8079"/>
                  </a:lnTo>
                  <a:lnTo>
                    <a:pt x="7973" y="8013"/>
                  </a:lnTo>
                  <a:cubicBezTo>
                    <a:pt x="8012" y="7385"/>
                    <a:pt x="9453" y="105"/>
                    <a:pt x="9466" y="27"/>
                  </a:cubicBezTo>
                  <a:lnTo>
                    <a:pt x="93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36"/>
          <p:cNvGrpSpPr/>
          <p:nvPr/>
        </p:nvGrpSpPr>
        <p:grpSpPr>
          <a:xfrm>
            <a:off x="4003724" y="1084074"/>
            <a:ext cx="673180" cy="673180"/>
            <a:chOff x="2429425" y="1984725"/>
            <a:chExt cx="239600" cy="239600"/>
          </a:xfrm>
        </p:grpSpPr>
        <p:sp>
          <p:nvSpPr>
            <p:cNvPr id="597" name="Google Shape;597;p36"/>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6"/>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 name="Google Shape;599;p36"/>
          <p:cNvGrpSpPr/>
          <p:nvPr/>
        </p:nvGrpSpPr>
        <p:grpSpPr>
          <a:xfrm rot="407946">
            <a:off x="7564726" y="654693"/>
            <a:ext cx="907452" cy="839065"/>
            <a:chOff x="1774150" y="1280375"/>
            <a:chExt cx="443200" cy="409800"/>
          </a:xfrm>
        </p:grpSpPr>
        <p:sp>
          <p:nvSpPr>
            <p:cNvPr id="600" name="Google Shape;600;p36"/>
            <p:cNvSpPr/>
            <p:nvPr/>
          </p:nvSpPr>
          <p:spPr>
            <a:xfrm>
              <a:off x="1774150" y="1280375"/>
              <a:ext cx="443200" cy="409800"/>
            </a:xfrm>
            <a:custGeom>
              <a:rect b="b" l="l" r="r" t="t"/>
              <a:pathLst>
                <a:path extrusionOk="0" h="16392" w="17728">
                  <a:moveTo>
                    <a:pt x="6625" y="0"/>
                  </a:moveTo>
                  <a:lnTo>
                    <a:pt x="6625" y="0"/>
                  </a:lnTo>
                  <a:cubicBezTo>
                    <a:pt x="4661" y="26"/>
                    <a:pt x="2986" y="406"/>
                    <a:pt x="1716" y="2566"/>
                  </a:cubicBezTo>
                  <a:cubicBezTo>
                    <a:pt x="956" y="3823"/>
                    <a:pt x="485" y="5237"/>
                    <a:pt x="1" y="6625"/>
                  </a:cubicBezTo>
                  <a:cubicBezTo>
                    <a:pt x="1166" y="6913"/>
                    <a:pt x="2370" y="7057"/>
                    <a:pt x="3562" y="7096"/>
                  </a:cubicBezTo>
                  <a:cubicBezTo>
                    <a:pt x="3405" y="7096"/>
                    <a:pt x="3444" y="15802"/>
                    <a:pt x="3444" y="16391"/>
                  </a:cubicBezTo>
                  <a:lnTo>
                    <a:pt x="14297" y="16391"/>
                  </a:lnTo>
                  <a:cubicBezTo>
                    <a:pt x="14297" y="15789"/>
                    <a:pt x="14337" y="7096"/>
                    <a:pt x="14179" y="7096"/>
                  </a:cubicBezTo>
                  <a:cubicBezTo>
                    <a:pt x="15371" y="7057"/>
                    <a:pt x="16562" y="6913"/>
                    <a:pt x="17727" y="6625"/>
                  </a:cubicBezTo>
                  <a:cubicBezTo>
                    <a:pt x="17256" y="5237"/>
                    <a:pt x="16772" y="3823"/>
                    <a:pt x="16012" y="2566"/>
                  </a:cubicBezTo>
                  <a:cubicBezTo>
                    <a:pt x="14742" y="406"/>
                    <a:pt x="13067" y="26"/>
                    <a:pt x="11103" y="0"/>
                  </a:cubicBezTo>
                  <a:lnTo>
                    <a:pt x="11103" y="0"/>
                  </a:lnTo>
                  <a:cubicBezTo>
                    <a:pt x="11142" y="157"/>
                    <a:pt x="11155" y="314"/>
                    <a:pt x="11155" y="471"/>
                  </a:cubicBezTo>
                  <a:cubicBezTo>
                    <a:pt x="11155" y="1741"/>
                    <a:pt x="10134" y="2762"/>
                    <a:pt x="8864" y="2762"/>
                  </a:cubicBezTo>
                  <a:cubicBezTo>
                    <a:pt x="7594" y="2762"/>
                    <a:pt x="6573" y="1741"/>
                    <a:pt x="6573" y="471"/>
                  </a:cubicBezTo>
                  <a:cubicBezTo>
                    <a:pt x="6573" y="314"/>
                    <a:pt x="6586" y="157"/>
                    <a:pt x="66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6"/>
            <p:cNvSpPr/>
            <p:nvPr/>
          </p:nvSpPr>
          <p:spPr>
            <a:xfrm>
              <a:off x="1859900" y="1386975"/>
              <a:ext cx="22300" cy="73425"/>
            </a:xfrm>
            <a:custGeom>
              <a:rect b="b" l="l" r="r" t="t"/>
              <a:pathLst>
                <a:path extrusionOk="0" h="2937" w="892">
                  <a:moveTo>
                    <a:pt x="804" y="1"/>
                  </a:moveTo>
                  <a:cubicBezTo>
                    <a:pt x="769" y="1"/>
                    <a:pt x="734" y="24"/>
                    <a:pt x="734" y="56"/>
                  </a:cubicBezTo>
                  <a:lnTo>
                    <a:pt x="1" y="2845"/>
                  </a:lnTo>
                  <a:cubicBezTo>
                    <a:pt x="1" y="2884"/>
                    <a:pt x="14" y="2924"/>
                    <a:pt x="66" y="2937"/>
                  </a:cubicBezTo>
                  <a:lnTo>
                    <a:pt x="79" y="2937"/>
                  </a:lnTo>
                  <a:cubicBezTo>
                    <a:pt x="119" y="2937"/>
                    <a:pt x="158" y="2910"/>
                    <a:pt x="158" y="2884"/>
                  </a:cubicBezTo>
                  <a:lnTo>
                    <a:pt x="891" y="96"/>
                  </a:lnTo>
                  <a:cubicBezTo>
                    <a:pt x="891" y="56"/>
                    <a:pt x="865" y="4"/>
                    <a:pt x="826" y="4"/>
                  </a:cubicBezTo>
                  <a:cubicBezTo>
                    <a:pt x="819" y="2"/>
                    <a:pt x="811"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6"/>
            <p:cNvSpPr/>
            <p:nvPr/>
          </p:nvSpPr>
          <p:spPr>
            <a:xfrm>
              <a:off x="2101125" y="1392925"/>
              <a:ext cx="31125" cy="66175"/>
            </a:xfrm>
            <a:custGeom>
              <a:rect b="b" l="l" r="r" t="t"/>
              <a:pathLst>
                <a:path extrusionOk="0" h="2647" w="1245">
                  <a:moveTo>
                    <a:pt x="101" y="1"/>
                  </a:moveTo>
                  <a:cubicBezTo>
                    <a:pt x="85" y="1"/>
                    <a:pt x="68" y="5"/>
                    <a:pt x="53" y="15"/>
                  </a:cubicBezTo>
                  <a:cubicBezTo>
                    <a:pt x="14" y="41"/>
                    <a:pt x="1" y="93"/>
                    <a:pt x="27" y="120"/>
                  </a:cubicBezTo>
                  <a:cubicBezTo>
                    <a:pt x="551" y="866"/>
                    <a:pt x="904" y="1704"/>
                    <a:pt x="1074" y="2581"/>
                  </a:cubicBezTo>
                  <a:cubicBezTo>
                    <a:pt x="1087" y="2620"/>
                    <a:pt x="1127" y="2646"/>
                    <a:pt x="1153" y="2646"/>
                  </a:cubicBezTo>
                  <a:lnTo>
                    <a:pt x="1179" y="2646"/>
                  </a:lnTo>
                  <a:cubicBezTo>
                    <a:pt x="1218" y="2633"/>
                    <a:pt x="1244" y="2594"/>
                    <a:pt x="1231" y="2555"/>
                  </a:cubicBezTo>
                  <a:cubicBezTo>
                    <a:pt x="1048" y="1651"/>
                    <a:pt x="695" y="787"/>
                    <a:pt x="158" y="28"/>
                  </a:cubicBezTo>
                  <a:cubicBezTo>
                    <a:pt x="150" y="12"/>
                    <a:pt x="127" y="1"/>
                    <a:pt x="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36"/>
          <p:cNvGrpSpPr/>
          <p:nvPr/>
        </p:nvGrpSpPr>
        <p:grpSpPr>
          <a:xfrm>
            <a:off x="6393794" y="1058716"/>
            <a:ext cx="802712" cy="723877"/>
            <a:chOff x="1078950" y="1619675"/>
            <a:chExt cx="462525" cy="417100"/>
          </a:xfrm>
        </p:grpSpPr>
        <p:sp>
          <p:nvSpPr>
            <p:cNvPr id="604" name="Google Shape;604;p36"/>
            <p:cNvSpPr/>
            <p:nvPr/>
          </p:nvSpPr>
          <p:spPr>
            <a:xfrm>
              <a:off x="1078950" y="1619675"/>
              <a:ext cx="462525" cy="417100"/>
            </a:xfrm>
            <a:custGeom>
              <a:rect b="b" l="l" r="r" t="t"/>
              <a:pathLst>
                <a:path extrusionOk="0" h="16684" w="18501">
                  <a:moveTo>
                    <a:pt x="8236" y="0"/>
                  </a:moveTo>
                  <a:cubicBezTo>
                    <a:pt x="7952" y="0"/>
                    <a:pt x="7668" y="10"/>
                    <a:pt x="7385" y="31"/>
                  </a:cubicBezTo>
                  <a:cubicBezTo>
                    <a:pt x="5002" y="214"/>
                    <a:pt x="3968" y="1484"/>
                    <a:pt x="3104" y="3147"/>
                  </a:cubicBezTo>
                  <a:cubicBezTo>
                    <a:pt x="4361" y="3474"/>
                    <a:pt x="5054" y="4822"/>
                    <a:pt x="4609" y="6040"/>
                  </a:cubicBezTo>
                  <a:cubicBezTo>
                    <a:pt x="4275" y="6928"/>
                    <a:pt x="3440" y="7461"/>
                    <a:pt x="2560" y="7461"/>
                  </a:cubicBezTo>
                  <a:cubicBezTo>
                    <a:pt x="2233" y="7461"/>
                    <a:pt x="1900" y="7387"/>
                    <a:pt x="1585" y="7231"/>
                  </a:cubicBezTo>
                  <a:cubicBezTo>
                    <a:pt x="1454" y="7166"/>
                    <a:pt x="1323" y="7087"/>
                    <a:pt x="1205" y="6996"/>
                  </a:cubicBezTo>
                  <a:lnTo>
                    <a:pt x="1205" y="6996"/>
                  </a:lnTo>
                  <a:cubicBezTo>
                    <a:pt x="394" y="8685"/>
                    <a:pt x="1" y="10282"/>
                    <a:pt x="1310" y="12285"/>
                  </a:cubicBezTo>
                  <a:cubicBezTo>
                    <a:pt x="2069" y="13476"/>
                    <a:pt x="3077" y="14471"/>
                    <a:pt x="4072" y="15479"/>
                  </a:cubicBezTo>
                  <a:cubicBezTo>
                    <a:pt x="4806" y="14602"/>
                    <a:pt x="5447" y="13633"/>
                    <a:pt x="5971" y="12625"/>
                  </a:cubicBezTo>
                  <a:lnTo>
                    <a:pt x="5971" y="12625"/>
                  </a:lnTo>
                  <a:cubicBezTo>
                    <a:pt x="5905" y="12769"/>
                    <a:pt x="13381" y="16422"/>
                    <a:pt x="13892" y="16684"/>
                  </a:cubicBezTo>
                  <a:lnTo>
                    <a:pt x="18500" y="7389"/>
                  </a:lnTo>
                  <a:cubicBezTo>
                    <a:pt x="17985" y="7131"/>
                    <a:pt x="10795" y="3536"/>
                    <a:pt x="10485" y="3536"/>
                  </a:cubicBezTo>
                  <a:cubicBezTo>
                    <a:pt x="10479" y="3536"/>
                    <a:pt x="10476" y="3537"/>
                    <a:pt x="10475" y="3539"/>
                  </a:cubicBezTo>
                  <a:cubicBezTo>
                    <a:pt x="10959" y="2505"/>
                    <a:pt x="11339" y="1419"/>
                    <a:pt x="11600" y="293"/>
                  </a:cubicBezTo>
                  <a:cubicBezTo>
                    <a:pt x="10483" y="146"/>
                    <a:pt x="9357" y="0"/>
                    <a:pt x="82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6"/>
            <p:cNvSpPr/>
            <p:nvPr/>
          </p:nvSpPr>
          <p:spPr>
            <a:xfrm>
              <a:off x="1173625" y="1889650"/>
              <a:ext cx="56900" cy="48950"/>
            </a:xfrm>
            <a:custGeom>
              <a:rect b="b" l="l" r="r" t="t"/>
              <a:pathLst>
                <a:path extrusionOk="0" h="1958" w="2276">
                  <a:moveTo>
                    <a:pt x="118" y="0"/>
                  </a:moveTo>
                  <a:cubicBezTo>
                    <a:pt x="54" y="0"/>
                    <a:pt x="1" y="86"/>
                    <a:pt x="63" y="137"/>
                  </a:cubicBezTo>
                  <a:lnTo>
                    <a:pt x="2145" y="1944"/>
                  </a:lnTo>
                  <a:cubicBezTo>
                    <a:pt x="2158" y="1957"/>
                    <a:pt x="2171" y="1957"/>
                    <a:pt x="2197" y="1957"/>
                  </a:cubicBezTo>
                  <a:cubicBezTo>
                    <a:pt x="2210" y="1957"/>
                    <a:pt x="2236" y="1957"/>
                    <a:pt x="2249" y="1931"/>
                  </a:cubicBezTo>
                  <a:cubicBezTo>
                    <a:pt x="2276" y="1905"/>
                    <a:pt x="2276" y="1853"/>
                    <a:pt x="2249" y="1813"/>
                  </a:cubicBezTo>
                  <a:lnTo>
                    <a:pt x="168" y="20"/>
                  </a:lnTo>
                  <a:cubicBezTo>
                    <a:pt x="151" y="6"/>
                    <a:pt x="134"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6"/>
            <p:cNvSpPr/>
            <p:nvPr/>
          </p:nvSpPr>
          <p:spPr>
            <a:xfrm>
              <a:off x="1274350" y="1699100"/>
              <a:ext cx="69100" cy="9400"/>
            </a:xfrm>
            <a:custGeom>
              <a:rect b="b" l="l" r="r" t="t"/>
              <a:pathLst>
                <a:path extrusionOk="0" h="376" w="2764">
                  <a:moveTo>
                    <a:pt x="1063" y="0"/>
                  </a:moveTo>
                  <a:cubicBezTo>
                    <a:pt x="735" y="0"/>
                    <a:pt x="407" y="25"/>
                    <a:pt x="79" y="74"/>
                  </a:cubicBezTo>
                  <a:cubicBezTo>
                    <a:pt x="40" y="74"/>
                    <a:pt x="1" y="114"/>
                    <a:pt x="14" y="153"/>
                  </a:cubicBezTo>
                  <a:cubicBezTo>
                    <a:pt x="27" y="205"/>
                    <a:pt x="66" y="232"/>
                    <a:pt x="106" y="232"/>
                  </a:cubicBezTo>
                  <a:cubicBezTo>
                    <a:pt x="413" y="184"/>
                    <a:pt x="723" y="161"/>
                    <a:pt x="1032" y="161"/>
                  </a:cubicBezTo>
                  <a:cubicBezTo>
                    <a:pt x="1577" y="161"/>
                    <a:pt x="2119" y="233"/>
                    <a:pt x="2645" y="376"/>
                  </a:cubicBezTo>
                  <a:lnTo>
                    <a:pt x="2672" y="376"/>
                  </a:lnTo>
                  <a:cubicBezTo>
                    <a:pt x="2711" y="376"/>
                    <a:pt x="2737" y="349"/>
                    <a:pt x="2750" y="310"/>
                  </a:cubicBezTo>
                  <a:cubicBezTo>
                    <a:pt x="2763" y="271"/>
                    <a:pt x="2737" y="232"/>
                    <a:pt x="2698" y="218"/>
                  </a:cubicBezTo>
                  <a:cubicBezTo>
                    <a:pt x="2157" y="71"/>
                    <a:pt x="1611" y="0"/>
                    <a:pt x="1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36"/>
          <p:cNvGrpSpPr/>
          <p:nvPr/>
        </p:nvGrpSpPr>
        <p:grpSpPr>
          <a:xfrm>
            <a:off x="6897639" y="1739844"/>
            <a:ext cx="714071" cy="538612"/>
            <a:chOff x="1056050" y="2184175"/>
            <a:chExt cx="411450" cy="310350"/>
          </a:xfrm>
        </p:grpSpPr>
        <p:sp>
          <p:nvSpPr>
            <p:cNvPr id="608" name="Google Shape;608;p36"/>
            <p:cNvSpPr/>
            <p:nvPr/>
          </p:nvSpPr>
          <p:spPr>
            <a:xfrm>
              <a:off x="1056050" y="2184175"/>
              <a:ext cx="411450" cy="310350"/>
            </a:xfrm>
            <a:custGeom>
              <a:rect b="b" l="l" r="r" t="t"/>
              <a:pathLst>
                <a:path extrusionOk="0" h="12414" w="16458">
                  <a:moveTo>
                    <a:pt x="13881" y="0"/>
                  </a:moveTo>
                  <a:cubicBezTo>
                    <a:pt x="13867" y="0"/>
                    <a:pt x="13852" y="3"/>
                    <a:pt x="13839" y="9"/>
                  </a:cubicBezTo>
                  <a:lnTo>
                    <a:pt x="118" y="4211"/>
                  </a:lnTo>
                  <a:cubicBezTo>
                    <a:pt x="40" y="4237"/>
                    <a:pt x="0" y="4316"/>
                    <a:pt x="27" y="4381"/>
                  </a:cubicBezTo>
                  <a:lnTo>
                    <a:pt x="2449" y="12315"/>
                  </a:lnTo>
                  <a:cubicBezTo>
                    <a:pt x="2470" y="12369"/>
                    <a:pt x="2527" y="12414"/>
                    <a:pt x="2590" y="12414"/>
                  </a:cubicBezTo>
                  <a:cubicBezTo>
                    <a:pt x="2604" y="12414"/>
                    <a:pt x="2618" y="12411"/>
                    <a:pt x="2632" y="12407"/>
                  </a:cubicBezTo>
                  <a:lnTo>
                    <a:pt x="16353" y="8191"/>
                  </a:lnTo>
                  <a:cubicBezTo>
                    <a:pt x="16418" y="8178"/>
                    <a:pt x="16457" y="8099"/>
                    <a:pt x="16444" y="8021"/>
                  </a:cubicBezTo>
                  <a:lnTo>
                    <a:pt x="14009" y="100"/>
                  </a:lnTo>
                  <a:cubicBezTo>
                    <a:pt x="13988" y="38"/>
                    <a:pt x="13935" y="0"/>
                    <a:pt x="13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6"/>
            <p:cNvSpPr/>
            <p:nvPr/>
          </p:nvSpPr>
          <p:spPr>
            <a:xfrm>
              <a:off x="1102525" y="2336900"/>
              <a:ext cx="357125" cy="131275"/>
            </a:xfrm>
            <a:custGeom>
              <a:rect b="b" l="l" r="r" t="t"/>
              <a:pathLst>
                <a:path extrusionOk="0" h="5251" w="14285">
                  <a:moveTo>
                    <a:pt x="13996" y="0"/>
                  </a:moveTo>
                  <a:lnTo>
                    <a:pt x="0" y="4282"/>
                  </a:lnTo>
                  <a:lnTo>
                    <a:pt x="302" y="5250"/>
                  </a:lnTo>
                  <a:lnTo>
                    <a:pt x="14284" y="956"/>
                  </a:lnTo>
                  <a:lnTo>
                    <a:pt x="139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6"/>
            <p:cNvSpPr/>
            <p:nvPr/>
          </p:nvSpPr>
          <p:spPr>
            <a:xfrm>
              <a:off x="1085175" y="2281175"/>
              <a:ext cx="92975" cy="67950"/>
            </a:xfrm>
            <a:custGeom>
              <a:rect b="b" l="l" r="r" t="t"/>
              <a:pathLst>
                <a:path extrusionOk="0" h="2718" w="3719">
                  <a:moveTo>
                    <a:pt x="3117" y="0"/>
                  </a:moveTo>
                  <a:cubicBezTo>
                    <a:pt x="3108" y="0"/>
                    <a:pt x="3099" y="2"/>
                    <a:pt x="3090" y="4"/>
                  </a:cubicBezTo>
                  <a:lnTo>
                    <a:pt x="79" y="933"/>
                  </a:lnTo>
                  <a:cubicBezTo>
                    <a:pt x="27" y="946"/>
                    <a:pt x="1" y="999"/>
                    <a:pt x="14" y="1051"/>
                  </a:cubicBezTo>
                  <a:lnTo>
                    <a:pt x="498" y="2648"/>
                  </a:lnTo>
                  <a:cubicBezTo>
                    <a:pt x="509" y="2692"/>
                    <a:pt x="556" y="2717"/>
                    <a:pt x="601" y="2717"/>
                  </a:cubicBezTo>
                  <a:cubicBezTo>
                    <a:pt x="611" y="2717"/>
                    <a:pt x="620" y="2716"/>
                    <a:pt x="629" y="2714"/>
                  </a:cubicBezTo>
                  <a:lnTo>
                    <a:pt x="3640" y="1784"/>
                  </a:lnTo>
                  <a:cubicBezTo>
                    <a:pt x="3693" y="1771"/>
                    <a:pt x="3719" y="1719"/>
                    <a:pt x="3706" y="1666"/>
                  </a:cubicBezTo>
                  <a:lnTo>
                    <a:pt x="3208" y="69"/>
                  </a:lnTo>
                  <a:cubicBezTo>
                    <a:pt x="3197" y="26"/>
                    <a:pt x="3160" y="0"/>
                    <a:pt x="3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6"/>
            <p:cNvSpPr/>
            <p:nvPr/>
          </p:nvSpPr>
          <p:spPr>
            <a:xfrm>
              <a:off x="1115950" y="2370600"/>
              <a:ext cx="124400" cy="55025"/>
            </a:xfrm>
            <a:custGeom>
              <a:rect b="b" l="l" r="r" t="t"/>
              <a:pathLst>
                <a:path extrusionOk="0" h="2201" w="4976">
                  <a:moveTo>
                    <a:pt x="4753" y="1"/>
                  </a:moveTo>
                  <a:lnTo>
                    <a:pt x="0" y="1454"/>
                  </a:lnTo>
                  <a:lnTo>
                    <a:pt x="236" y="2200"/>
                  </a:lnTo>
                  <a:lnTo>
                    <a:pt x="4975" y="747"/>
                  </a:lnTo>
                  <a:lnTo>
                    <a:pt x="47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 name="Google Shape;612;p36"/>
          <p:cNvSpPr/>
          <p:nvPr/>
        </p:nvSpPr>
        <p:spPr>
          <a:xfrm>
            <a:off x="5769822" y="515687"/>
            <a:ext cx="302237" cy="568376"/>
          </a:xfrm>
          <a:custGeom>
            <a:rect b="b" l="l" r="r" t="t"/>
            <a:pathLst>
              <a:path extrusionOk="0" h="13100" w="6966">
                <a:moveTo>
                  <a:pt x="5945" y="0"/>
                </a:moveTo>
                <a:cubicBezTo>
                  <a:pt x="5682" y="0"/>
                  <a:pt x="5397" y="64"/>
                  <a:pt x="5133" y="138"/>
                </a:cubicBezTo>
                <a:cubicBezTo>
                  <a:pt x="3313" y="623"/>
                  <a:pt x="1624" y="2181"/>
                  <a:pt x="1" y="3150"/>
                </a:cubicBezTo>
                <a:lnTo>
                  <a:pt x="407" y="3974"/>
                </a:lnTo>
                <a:cubicBezTo>
                  <a:pt x="564" y="3909"/>
                  <a:pt x="708" y="3830"/>
                  <a:pt x="839" y="3752"/>
                </a:cubicBezTo>
                <a:cubicBezTo>
                  <a:pt x="1559" y="3320"/>
                  <a:pt x="2331" y="3006"/>
                  <a:pt x="3156" y="2835"/>
                </a:cubicBezTo>
                <a:lnTo>
                  <a:pt x="3156" y="2835"/>
                </a:lnTo>
                <a:cubicBezTo>
                  <a:pt x="3392" y="3726"/>
                  <a:pt x="2842" y="4655"/>
                  <a:pt x="2527" y="5467"/>
                </a:cubicBezTo>
                <a:cubicBezTo>
                  <a:pt x="2357" y="5860"/>
                  <a:pt x="2108" y="6370"/>
                  <a:pt x="2082" y="6815"/>
                </a:cubicBezTo>
                <a:cubicBezTo>
                  <a:pt x="2056" y="7680"/>
                  <a:pt x="2593" y="8491"/>
                  <a:pt x="2999" y="9211"/>
                </a:cubicBezTo>
                <a:cubicBezTo>
                  <a:pt x="3405" y="9944"/>
                  <a:pt x="3797" y="10665"/>
                  <a:pt x="4203" y="11385"/>
                </a:cubicBezTo>
                <a:cubicBezTo>
                  <a:pt x="4531" y="11974"/>
                  <a:pt x="4884" y="12615"/>
                  <a:pt x="5447" y="12995"/>
                </a:cubicBezTo>
                <a:cubicBezTo>
                  <a:pt x="5539" y="13073"/>
                  <a:pt x="5643" y="13100"/>
                  <a:pt x="5761" y="13100"/>
                </a:cubicBezTo>
                <a:cubicBezTo>
                  <a:pt x="5879" y="13073"/>
                  <a:pt x="5971" y="12982"/>
                  <a:pt x="6010" y="12864"/>
                </a:cubicBezTo>
                <a:cubicBezTo>
                  <a:pt x="6036" y="12746"/>
                  <a:pt x="6049" y="12628"/>
                  <a:pt x="6036" y="12511"/>
                </a:cubicBezTo>
                <a:cubicBezTo>
                  <a:pt x="6023" y="11817"/>
                  <a:pt x="6036" y="11136"/>
                  <a:pt x="6036" y="10442"/>
                </a:cubicBezTo>
                <a:cubicBezTo>
                  <a:pt x="6023" y="10102"/>
                  <a:pt x="5984" y="9761"/>
                  <a:pt x="5918" y="9421"/>
                </a:cubicBezTo>
                <a:lnTo>
                  <a:pt x="5866" y="9421"/>
                </a:lnTo>
                <a:lnTo>
                  <a:pt x="5054" y="9355"/>
                </a:lnTo>
                <a:cubicBezTo>
                  <a:pt x="5044" y="9359"/>
                  <a:pt x="5033" y="9360"/>
                  <a:pt x="5023" y="9360"/>
                </a:cubicBezTo>
                <a:cubicBezTo>
                  <a:pt x="4994" y="9360"/>
                  <a:pt x="4965" y="9348"/>
                  <a:pt x="4936" y="9329"/>
                </a:cubicBezTo>
                <a:cubicBezTo>
                  <a:pt x="4910" y="9290"/>
                  <a:pt x="4897" y="9251"/>
                  <a:pt x="4897" y="9211"/>
                </a:cubicBezTo>
                <a:cubicBezTo>
                  <a:pt x="4701" y="7837"/>
                  <a:pt x="4714" y="6331"/>
                  <a:pt x="5133" y="4996"/>
                </a:cubicBezTo>
                <a:cubicBezTo>
                  <a:pt x="5460" y="3935"/>
                  <a:pt x="6311" y="3150"/>
                  <a:pt x="6717" y="2128"/>
                </a:cubicBezTo>
                <a:cubicBezTo>
                  <a:pt x="6913" y="1696"/>
                  <a:pt x="6966" y="1199"/>
                  <a:pt x="6874" y="728"/>
                </a:cubicBezTo>
                <a:cubicBezTo>
                  <a:pt x="6744" y="168"/>
                  <a:pt x="6374" y="0"/>
                  <a:pt x="59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 name="Google Shape;613;p36"/>
          <p:cNvGrpSpPr/>
          <p:nvPr/>
        </p:nvGrpSpPr>
        <p:grpSpPr>
          <a:xfrm>
            <a:off x="5510875" y="1320666"/>
            <a:ext cx="673174" cy="862229"/>
            <a:chOff x="423050" y="2039550"/>
            <a:chExt cx="318150" cy="407500"/>
          </a:xfrm>
        </p:grpSpPr>
        <p:sp>
          <p:nvSpPr>
            <p:cNvPr id="614" name="Google Shape;614;p36"/>
            <p:cNvSpPr/>
            <p:nvPr/>
          </p:nvSpPr>
          <p:spPr>
            <a:xfrm>
              <a:off x="423050" y="2039550"/>
              <a:ext cx="318150" cy="407500"/>
            </a:xfrm>
            <a:custGeom>
              <a:rect b="b" l="l" r="r" t="t"/>
              <a:pathLst>
                <a:path extrusionOk="0" h="16300" w="12726">
                  <a:moveTo>
                    <a:pt x="11315" y="0"/>
                  </a:moveTo>
                  <a:cubicBezTo>
                    <a:pt x="11239" y="0"/>
                    <a:pt x="11163" y="35"/>
                    <a:pt x="11115" y="98"/>
                  </a:cubicBezTo>
                  <a:lnTo>
                    <a:pt x="79" y="15076"/>
                  </a:lnTo>
                  <a:cubicBezTo>
                    <a:pt x="0" y="15181"/>
                    <a:pt x="26" y="15338"/>
                    <a:pt x="131" y="15416"/>
                  </a:cubicBezTo>
                  <a:lnTo>
                    <a:pt x="1270" y="16254"/>
                  </a:lnTo>
                  <a:cubicBezTo>
                    <a:pt x="1311" y="16285"/>
                    <a:pt x="1361" y="16300"/>
                    <a:pt x="1410" y="16300"/>
                  </a:cubicBezTo>
                  <a:cubicBezTo>
                    <a:pt x="1486" y="16300"/>
                    <a:pt x="1563" y="16265"/>
                    <a:pt x="1610" y="16202"/>
                  </a:cubicBezTo>
                  <a:lnTo>
                    <a:pt x="12647" y="1224"/>
                  </a:lnTo>
                  <a:cubicBezTo>
                    <a:pt x="12726" y="1120"/>
                    <a:pt x="12700" y="963"/>
                    <a:pt x="12595" y="884"/>
                  </a:cubicBezTo>
                  <a:lnTo>
                    <a:pt x="11456" y="46"/>
                  </a:lnTo>
                  <a:cubicBezTo>
                    <a:pt x="11414" y="15"/>
                    <a:pt x="11365" y="0"/>
                    <a:pt x="11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6"/>
            <p:cNvSpPr/>
            <p:nvPr/>
          </p:nvSpPr>
          <p:spPr>
            <a:xfrm>
              <a:off x="529150" y="2194150"/>
              <a:ext cx="108300" cy="97850"/>
            </a:xfrm>
            <a:custGeom>
              <a:rect b="b" l="l" r="r" t="t"/>
              <a:pathLst>
                <a:path extrusionOk="0" h="3914" w="4332">
                  <a:moveTo>
                    <a:pt x="2136" y="0"/>
                  </a:moveTo>
                  <a:cubicBezTo>
                    <a:pt x="1023" y="0"/>
                    <a:pt x="0" y="972"/>
                    <a:pt x="194" y="2254"/>
                  </a:cubicBezTo>
                  <a:cubicBezTo>
                    <a:pt x="354" y="3301"/>
                    <a:pt x="1236" y="3914"/>
                    <a:pt x="2134" y="3914"/>
                  </a:cubicBezTo>
                  <a:cubicBezTo>
                    <a:pt x="2707" y="3914"/>
                    <a:pt x="3287" y="3664"/>
                    <a:pt x="3690" y="3118"/>
                  </a:cubicBezTo>
                  <a:cubicBezTo>
                    <a:pt x="4331" y="2254"/>
                    <a:pt x="4148" y="1023"/>
                    <a:pt x="3284" y="382"/>
                  </a:cubicBezTo>
                  <a:cubicBezTo>
                    <a:pt x="2922" y="118"/>
                    <a:pt x="2524" y="0"/>
                    <a:pt x="2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6"/>
            <p:cNvSpPr/>
            <p:nvPr/>
          </p:nvSpPr>
          <p:spPr>
            <a:xfrm>
              <a:off x="576875" y="2211900"/>
              <a:ext cx="34050" cy="52700"/>
            </a:xfrm>
            <a:custGeom>
              <a:rect b="b" l="l" r="r" t="t"/>
              <a:pathLst>
                <a:path extrusionOk="0" h="2108" w="1362">
                  <a:moveTo>
                    <a:pt x="1076" y="1"/>
                  </a:moveTo>
                  <a:cubicBezTo>
                    <a:pt x="1052" y="1"/>
                    <a:pt x="1028" y="12"/>
                    <a:pt x="1009" y="39"/>
                  </a:cubicBezTo>
                  <a:lnTo>
                    <a:pt x="0" y="1400"/>
                  </a:lnTo>
                  <a:lnTo>
                    <a:pt x="1218" y="2094"/>
                  </a:lnTo>
                  <a:cubicBezTo>
                    <a:pt x="1231" y="2094"/>
                    <a:pt x="1244" y="2107"/>
                    <a:pt x="1257" y="2107"/>
                  </a:cubicBezTo>
                  <a:cubicBezTo>
                    <a:pt x="1336" y="2107"/>
                    <a:pt x="1362" y="1989"/>
                    <a:pt x="1297" y="1950"/>
                  </a:cubicBezTo>
                  <a:lnTo>
                    <a:pt x="236" y="1348"/>
                  </a:lnTo>
                  <a:lnTo>
                    <a:pt x="1139" y="130"/>
                  </a:lnTo>
                  <a:cubicBezTo>
                    <a:pt x="1186" y="65"/>
                    <a:pt x="1134"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6"/>
            <p:cNvSpPr/>
            <p:nvPr/>
          </p:nvSpPr>
          <p:spPr>
            <a:xfrm>
              <a:off x="620100" y="2171075"/>
              <a:ext cx="19650" cy="17700"/>
            </a:xfrm>
            <a:custGeom>
              <a:rect b="b" l="l" r="r" t="t"/>
              <a:pathLst>
                <a:path extrusionOk="0" h="708" w="786">
                  <a:moveTo>
                    <a:pt x="386" y="0"/>
                  </a:moveTo>
                  <a:cubicBezTo>
                    <a:pt x="182" y="0"/>
                    <a:pt x="0" y="179"/>
                    <a:pt x="39" y="402"/>
                  </a:cubicBezTo>
                  <a:cubicBezTo>
                    <a:pt x="63" y="593"/>
                    <a:pt x="223" y="707"/>
                    <a:pt x="386" y="707"/>
                  </a:cubicBezTo>
                  <a:cubicBezTo>
                    <a:pt x="491" y="707"/>
                    <a:pt x="596" y="661"/>
                    <a:pt x="667" y="559"/>
                  </a:cubicBezTo>
                  <a:cubicBezTo>
                    <a:pt x="785" y="402"/>
                    <a:pt x="746" y="192"/>
                    <a:pt x="602" y="74"/>
                  </a:cubicBezTo>
                  <a:cubicBezTo>
                    <a:pt x="533" y="23"/>
                    <a:pt x="458"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6"/>
            <p:cNvSpPr/>
            <p:nvPr/>
          </p:nvSpPr>
          <p:spPr>
            <a:xfrm>
              <a:off x="641050" y="2142550"/>
              <a:ext cx="19650" cy="17750"/>
            </a:xfrm>
            <a:custGeom>
              <a:rect b="b" l="l" r="r" t="t"/>
              <a:pathLst>
                <a:path extrusionOk="0" h="710" w="786">
                  <a:moveTo>
                    <a:pt x="386" y="0"/>
                  </a:moveTo>
                  <a:cubicBezTo>
                    <a:pt x="186" y="0"/>
                    <a:pt x="0" y="174"/>
                    <a:pt x="39" y="404"/>
                  </a:cubicBezTo>
                  <a:cubicBezTo>
                    <a:pt x="71" y="595"/>
                    <a:pt x="229" y="709"/>
                    <a:pt x="393" y="709"/>
                  </a:cubicBezTo>
                  <a:cubicBezTo>
                    <a:pt x="497" y="709"/>
                    <a:pt x="604" y="663"/>
                    <a:pt x="680" y="561"/>
                  </a:cubicBezTo>
                  <a:cubicBezTo>
                    <a:pt x="785" y="404"/>
                    <a:pt x="759" y="194"/>
                    <a:pt x="602" y="76"/>
                  </a:cubicBezTo>
                  <a:cubicBezTo>
                    <a:pt x="535" y="23"/>
                    <a:pt x="460"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6"/>
            <p:cNvSpPr/>
            <p:nvPr/>
          </p:nvSpPr>
          <p:spPr>
            <a:xfrm>
              <a:off x="662225" y="2113925"/>
              <a:ext cx="19750" cy="17750"/>
            </a:xfrm>
            <a:custGeom>
              <a:rect b="b" l="l" r="r" t="t"/>
              <a:pathLst>
                <a:path extrusionOk="0" h="710" w="790">
                  <a:moveTo>
                    <a:pt x="388" y="1"/>
                  </a:moveTo>
                  <a:cubicBezTo>
                    <a:pt x="188" y="1"/>
                    <a:pt x="0" y="176"/>
                    <a:pt x="30" y="410"/>
                  </a:cubicBezTo>
                  <a:cubicBezTo>
                    <a:pt x="61" y="601"/>
                    <a:pt x="224" y="709"/>
                    <a:pt x="388" y="709"/>
                  </a:cubicBezTo>
                  <a:cubicBezTo>
                    <a:pt x="493" y="709"/>
                    <a:pt x="599" y="664"/>
                    <a:pt x="671" y="567"/>
                  </a:cubicBezTo>
                  <a:cubicBezTo>
                    <a:pt x="789" y="410"/>
                    <a:pt x="750" y="187"/>
                    <a:pt x="593" y="69"/>
                  </a:cubicBezTo>
                  <a:cubicBezTo>
                    <a:pt x="529" y="22"/>
                    <a:pt x="457" y="1"/>
                    <a:pt x="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 name="Google Shape;620;p36"/>
          <p:cNvSpPr/>
          <p:nvPr/>
        </p:nvSpPr>
        <p:spPr>
          <a:xfrm>
            <a:off x="8439262" y="2579253"/>
            <a:ext cx="171034" cy="294297"/>
          </a:xfrm>
          <a:custGeom>
            <a:rect b="b" l="l" r="r" t="t"/>
            <a:pathLst>
              <a:path extrusionOk="0" h="6783" w="3942">
                <a:moveTo>
                  <a:pt x="2161" y="1"/>
                </a:moveTo>
                <a:lnTo>
                  <a:pt x="2082" y="577"/>
                </a:lnTo>
                <a:cubicBezTo>
                  <a:pt x="2059" y="576"/>
                  <a:pt x="2035" y="576"/>
                  <a:pt x="2012" y="576"/>
                </a:cubicBezTo>
                <a:cubicBezTo>
                  <a:pt x="1198" y="576"/>
                  <a:pt x="626" y="1017"/>
                  <a:pt x="511" y="1755"/>
                </a:cubicBezTo>
                <a:cubicBezTo>
                  <a:pt x="407" y="2554"/>
                  <a:pt x="865" y="3038"/>
                  <a:pt x="1952" y="3523"/>
                </a:cubicBezTo>
                <a:cubicBezTo>
                  <a:pt x="2829" y="3916"/>
                  <a:pt x="3038" y="4295"/>
                  <a:pt x="2973" y="4793"/>
                </a:cubicBezTo>
                <a:cubicBezTo>
                  <a:pt x="2906" y="5274"/>
                  <a:pt x="2570" y="5535"/>
                  <a:pt x="2040" y="5535"/>
                </a:cubicBezTo>
                <a:cubicBezTo>
                  <a:pt x="1951" y="5535"/>
                  <a:pt x="1856" y="5528"/>
                  <a:pt x="1755" y="5513"/>
                </a:cubicBezTo>
                <a:cubicBezTo>
                  <a:pt x="1127" y="5434"/>
                  <a:pt x="760" y="5068"/>
                  <a:pt x="708" y="4426"/>
                </a:cubicBezTo>
                <a:lnTo>
                  <a:pt x="14" y="4334"/>
                </a:lnTo>
                <a:lnTo>
                  <a:pt x="14" y="4334"/>
                </a:lnTo>
                <a:cubicBezTo>
                  <a:pt x="1" y="5120"/>
                  <a:pt x="420" y="5748"/>
                  <a:pt x="1336" y="5997"/>
                </a:cubicBezTo>
                <a:lnTo>
                  <a:pt x="1231" y="6691"/>
                </a:lnTo>
                <a:lnTo>
                  <a:pt x="1847" y="6783"/>
                </a:lnTo>
                <a:lnTo>
                  <a:pt x="1952" y="6089"/>
                </a:lnTo>
                <a:cubicBezTo>
                  <a:pt x="2000" y="6091"/>
                  <a:pt x="2047" y="6093"/>
                  <a:pt x="2094" y="6093"/>
                </a:cubicBezTo>
                <a:cubicBezTo>
                  <a:pt x="2973" y="6093"/>
                  <a:pt x="3581" y="5628"/>
                  <a:pt x="3693" y="4832"/>
                </a:cubicBezTo>
                <a:cubicBezTo>
                  <a:pt x="3798" y="4073"/>
                  <a:pt x="3510" y="3470"/>
                  <a:pt x="2253" y="2907"/>
                </a:cubicBezTo>
                <a:cubicBezTo>
                  <a:pt x="1428" y="2528"/>
                  <a:pt x="1166" y="2305"/>
                  <a:pt x="1231" y="1795"/>
                </a:cubicBezTo>
                <a:cubicBezTo>
                  <a:pt x="1290" y="1444"/>
                  <a:pt x="1525" y="1125"/>
                  <a:pt x="2067" y="1125"/>
                </a:cubicBezTo>
                <a:cubicBezTo>
                  <a:pt x="2133" y="1125"/>
                  <a:pt x="2204" y="1130"/>
                  <a:pt x="2279" y="1140"/>
                </a:cubicBezTo>
                <a:cubicBezTo>
                  <a:pt x="3038" y="1258"/>
                  <a:pt x="3195" y="1677"/>
                  <a:pt x="3221" y="2030"/>
                </a:cubicBezTo>
                <a:lnTo>
                  <a:pt x="3942" y="2135"/>
                </a:lnTo>
                <a:cubicBezTo>
                  <a:pt x="3942" y="1611"/>
                  <a:pt x="3732" y="917"/>
                  <a:pt x="2698" y="656"/>
                </a:cubicBezTo>
                <a:lnTo>
                  <a:pt x="2776" y="93"/>
                </a:lnTo>
                <a:lnTo>
                  <a:pt x="2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6"/>
          <p:cNvSpPr/>
          <p:nvPr/>
        </p:nvSpPr>
        <p:spPr>
          <a:xfrm>
            <a:off x="8260898" y="2558253"/>
            <a:ext cx="171034" cy="294297"/>
          </a:xfrm>
          <a:custGeom>
            <a:rect b="b" l="l" r="r" t="t"/>
            <a:pathLst>
              <a:path extrusionOk="0" h="6783" w="3942">
                <a:moveTo>
                  <a:pt x="2174" y="1"/>
                </a:moveTo>
                <a:lnTo>
                  <a:pt x="2083" y="577"/>
                </a:lnTo>
                <a:cubicBezTo>
                  <a:pt x="2059" y="576"/>
                  <a:pt x="2036" y="576"/>
                  <a:pt x="2013" y="576"/>
                </a:cubicBezTo>
                <a:cubicBezTo>
                  <a:pt x="1211" y="576"/>
                  <a:pt x="626" y="1017"/>
                  <a:pt x="525" y="1755"/>
                </a:cubicBezTo>
                <a:cubicBezTo>
                  <a:pt x="407" y="2554"/>
                  <a:pt x="865" y="3038"/>
                  <a:pt x="1952" y="3522"/>
                </a:cubicBezTo>
                <a:cubicBezTo>
                  <a:pt x="2829" y="3902"/>
                  <a:pt x="3051" y="4295"/>
                  <a:pt x="2973" y="4792"/>
                </a:cubicBezTo>
                <a:cubicBezTo>
                  <a:pt x="2906" y="5274"/>
                  <a:pt x="2580" y="5535"/>
                  <a:pt x="2045" y="5535"/>
                </a:cubicBezTo>
                <a:cubicBezTo>
                  <a:pt x="1954" y="5535"/>
                  <a:pt x="1858" y="5527"/>
                  <a:pt x="1755" y="5512"/>
                </a:cubicBezTo>
                <a:cubicBezTo>
                  <a:pt x="1127" y="5421"/>
                  <a:pt x="760" y="5067"/>
                  <a:pt x="721" y="4426"/>
                </a:cubicBezTo>
                <a:lnTo>
                  <a:pt x="14" y="4321"/>
                </a:lnTo>
                <a:lnTo>
                  <a:pt x="14" y="4321"/>
                </a:lnTo>
                <a:cubicBezTo>
                  <a:pt x="1" y="5120"/>
                  <a:pt x="420" y="5748"/>
                  <a:pt x="1336" y="5984"/>
                </a:cubicBezTo>
                <a:lnTo>
                  <a:pt x="1232" y="6691"/>
                </a:lnTo>
                <a:lnTo>
                  <a:pt x="1847" y="6782"/>
                </a:lnTo>
                <a:lnTo>
                  <a:pt x="1952" y="6088"/>
                </a:lnTo>
                <a:cubicBezTo>
                  <a:pt x="1989" y="6090"/>
                  <a:pt x="2027" y="6091"/>
                  <a:pt x="2064" y="6091"/>
                </a:cubicBezTo>
                <a:cubicBezTo>
                  <a:pt x="2959" y="6091"/>
                  <a:pt x="3580" y="5636"/>
                  <a:pt x="3693" y="4832"/>
                </a:cubicBezTo>
                <a:cubicBezTo>
                  <a:pt x="3811" y="4072"/>
                  <a:pt x="3510" y="3470"/>
                  <a:pt x="2253" y="2894"/>
                </a:cubicBezTo>
                <a:cubicBezTo>
                  <a:pt x="1441" y="2514"/>
                  <a:pt x="1166" y="2292"/>
                  <a:pt x="1245" y="1794"/>
                </a:cubicBezTo>
                <a:cubicBezTo>
                  <a:pt x="1291" y="1444"/>
                  <a:pt x="1536" y="1125"/>
                  <a:pt x="2071" y="1125"/>
                </a:cubicBezTo>
                <a:cubicBezTo>
                  <a:pt x="2136" y="1125"/>
                  <a:pt x="2205" y="1130"/>
                  <a:pt x="2279" y="1140"/>
                </a:cubicBezTo>
                <a:cubicBezTo>
                  <a:pt x="3038" y="1257"/>
                  <a:pt x="3208" y="1676"/>
                  <a:pt x="3222" y="2030"/>
                </a:cubicBezTo>
                <a:lnTo>
                  <a:pt x="3942" y="2135"/>
                </a:lnTo>
                <a:cubicBezTo>
                  <a:pt x="3942" y="1598"/>
                  <a:pt x="3732" y="917"/>
                  <a:pt x="2698" y="655"/>
                </a:cubicBezTo>
                <a:lnTo>
                  <a:pt x="2789" y="79"/>
                </a:lnTo>
                <a:lnTo>
                  <a:pt x="21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 name="Google Shape;622;p36"/>
          <p:cNvGrpSpPr/>
          <p:nvPr/>
        </p:nvGrpSpPr>
        <p:grpSpPr>
          <a:xfrm>
            <a:off x="6936997" y="630007"/>
            <a:ext cx="456740" cy="497221"/>
            <a:chOff x="1340800" y="1348775"/>
            <a:chExt cx="263175" cy="286500"/>
          </a:xfrm>
        </p:grpSpPr>
        <p:sp>
          <p:nvSpPr>
            <p:cNvPr id="623" name="Google Shape;623;p36"/>
            <p:cNvSpPr/>
            <p:nvPr/>
          </p:nvSpPr>
          <p:spPr>
            <a:xfrm>
              <a:off x="1494950" y="1348775"/>
              <a:ext cx="109025" cy="185275"/>
            </a:xfrm>
            <a:custGeom>
              <a:rect b="b" l="l" r="r" t="t"/>
              <a:pathLst>
                <a:path extrusionOk="0" h="7411" w="4361">
                  <a:moveTo>
                    <a:pt x="66" y="0"/>
                  </a:moveTo>
                  <a:lnTo>
                    <a:pt x="1" y="144"/>
                  </a:lnTo>
                  <a:cubicBezTo>
                    <a:pt x="2816" y="1309"/>
                    <a:pt x="4164" y="4530"/>
                    <a:pt x="3025" y="7345"/>
                  </a:cubicBezTo>
                  <a:lnTo>
                    <a:pt x="3169" y="7410"/>
                  </a:lnTo>
                  <a:cubicBezTo>
                    <a:pt x="4361" y="4504"/>
                    <a:pt x="2960" y="1192"/>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6"/>
            <p:cNvSpPr/>
            <p:nvPr/>
          </p:nvSpPr>
          <p:spPr>
            <a:xfrm>
              <a:off x="1479250" y="1387400"/>
              <a:ext cx="77275" cy="130925"/>
            </a:xfrm>
            <a:custGeom>
              <a:rect b="b" l="l" r="r" t="t"/>
              <a:pathLst>
                <a:path extrusionOk="0" h="5237" w="3091">
                  <a:moveTo>
                    <a:pt x="53" y="0"/>
                  </a:moveTo>
                  <a:lnTo>
                    <a:pt x="1" y="157"/>
                  </a:lnTo>
                  <a:cubicBezTo>
                    <a:pt x="1964" y="956"/>
                    <a:pt x="2907" y="3208"/>
                    <a:pt x="2095" y="5172"/>
                  </a:cubicBezTo>
                  <a:lnTo>
                    <a:pt x="2252" y="5237"/>
                  </a:lnTo>
                  <a:cubicBezTo>
                    <a:pt x="3090" y="3195"/>
                    <a:pt x="2108" y="851"/>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6"/>
            <p:cNvSpPr/>
            <p:nvPr/>
          </p:nvSpPr>
          <p:spPr>
            <a:xfrm>
              <a:off x="1467150" y="1416525"/>
              <a:ext cx="53700" cy="90025"/>
            </a:xfrm>
            <a:custGeom>
              <a:rect b="b" l="l" r="r" t="t"/>
              <a:pathLst>
                <a:path extrusionOk="0" h="3601" w="2148">
                  <a:moveTo>
                    <a:pt x="66" y="0"/>
                  </a:moveTo>
                  <a:lnTo>
                    <a:pt x="0" y="144"/>
                  </a:lnTo>
                  <a:cubicBezTo>
                    <a:pt x="1336" y="694"/>
                    <a:pt x="1964" y="2213"/>
                    <a:pt x="1427" y="3535"/>
                  </a:cubicBezTo>
                  <a:lnTo>
                    <a:pt x="1571" y="3601"/>
                  </a:lnTo>
                  <a:cubicBezTo>
                    <a:pt x="2147" y="2200"/>
                    <a:pt x="1480" y="576"/>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6"/>
            <p:cNvSpPr/>
            <p:nvPr/>
          </p:nvSpPr>
          <p:spPr>
            <a:xfrm>
              <a:off x="1453725" y="1449575"/>
              <a:ext cx="26850" cy="43550"/>
            </a:xfrm>
            <a:custGeom>
              <a:rect b="b" l="l" r="r" t="t"/>
              <a:pathLst>
                <a:path extrusionOk="0" h="1742" w="1074">
                  <a:moveTo>
                    <a:pt x="66" y="1"/>
                  </a:moveTo>
                  <a:lnTo>
                    <a:pt x="0" y="145"/>
                  </a:lnTo>
                  <a:cubicBezTo>
                    <a:pt x="603" y="393"/>
                    <a:pt x="891" y="1087"/>
                    <a:pt x="642" y="1676"/>
                  </a:cubicBezTo>
                  <a:lnTo>
                    <a:pt x="799" y="1742"/>
                  </a:lnTo>
                  <a:cubicBezTo>
                    <a:pt x="1074" y="1061"/>
                    <a:pt x="747" y="276"/>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6"/>
            <p:cNvSpPr/>
            <p:nvPr/>
          </p:nvSpPr>
          <p:spPr>
            <a:xfrm>
              <a:off x="1340800" y="1392275"/>
              <a:ext cx="87100" cy="195450"/>
            </a:xfrm>
            <a:custGeom>
              <a:rect b="b" l="l" r="r" t="t"/>
              <a:pathLst>
                <a:path extrusionOk="0" h="7818" w="3484">
                  <a:moveTo>
                    <a:pt x="2159" y="1"/>
                  </a:moveTo>
                  <a:cubicBezTo>
                    <a:pt x="2151" y="1"/>
                    <a:pt x="2143" y="1"/>
                    <a:pt x="2135" y="2"/>
                  </a:cubicBezTo>
                  <a:cubicBezTo>
                    <a:pt x="1441" y="54"/>
                    <a:pt x="629" y="263"/>
                    <a:pt x="210" y="813"/>
                  </a:cubicBezTo>
                  <a:cubicBezTo>
                    <a:pt x="53" y="997"/>
                    <a:pt x="1" y="1232"/>
                    <a:pt x="66" y="1455"/>
                  </a:cubicBezTo>
                  <a:cubicBezTo>
                    <a:pt x="184" y="2005"/>
                    <a:pt x="341" y="2541"/>
                    <a:pt x="511" y="3078"/>
                  </a:cubicBezTo>
                  <a:cubicBezTo>
                    <a:pt x="721" y="3707"/>
                    <a:pt x="969" y="4322"/>
                    <a:pt x="1244" y="4924"/>
                  </a:cubicBezTo>
                  <a:cubicBezTo>
                    <a:pt x="1689" y="5958"/>
                    <a:pt x="2266" y="6927"/>
                    <a:pt x="2920" y="7818"/>
                  </a:cubicBezTo>
                  <a:lnTo>
                    <a:pt x="3483" y="7399"/>
                  </a:lnTo>
                  <a:cubicBezTo>
                    <a:pt x="2698" y="6338"/>
                    <a:pt x="2056" y="5160"/>
                    <a:pt x="1572" y="3929"/>
                  </a:cubicBezTo>
                  <a:cubicBezTo>
                    <a:pt x="1506" y="3772"/>
                    <a:pt x="1611" y="3602"/>
                    <a:pt x="1768" y="3576"/>
                  </a:cubicBezTo>
                  <a:cubicBezTo>
                    <a:pt x="2174" y="3510"/>
                    <a:pt x="2567" y="3379"/>
                    <a:pt x="2920" y="3183"/>
                  </a:cubicBezTo>
                  <a:cubicBezTo>
                    <a:pt x="3051" y="3117"/>
                    <a:pt x="3117" y="2973"/>
                    <a:pt x="3090" y="2843"/>
                  </a:cubicBezTo>
                  <a:cubicBezTo>
                    <a:pt x="3038" y="2607"/>
                    <a:pt x="2972" y="2371"/>
                    <a:pt x="2907" y="2136"/>
                  </a:cubicBezTo>
                  <a:cubicBezTo>
                    <a:pt x="2750" y="1520"/>
                    <a:pt x="2580" y="892"/>
                    <a:pt x="2462" y="250"/>
                  </a:cubicBezTo>
                  <a:cubicBezTo>
                    <a:pt x="2437" y="114"/>
                    <a:pt x="2306" y="1"/>
                    <a:pt x="21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6"/>
            <p:cNvSpPr/>
            <p:nvPr/>
          </p:nvSpPr>
          <p:spPr>
            <a:xfrm>
              <a:off x="1357175" y="1472825"/>
              <a:ext cx="149925" cy="162450"/>
            </a:xfrm>
            <a:custGeom>
              <a:rect b="b" l="l" r="r" t="t"/>
              <a:pathLst>
                <a:path extrusionOk="0" h="6498" w="5997">
                  <a:moveTo>
                    <a:pt x="668" y="0"/>
                  </a:moveTo>
                  <a:lnTo>
                    <a:pt x="0" y="210"/>
                  </a:lnTo>
                  <a:cubicBezTo>
                    <a:pt x="341" y="1270"/>
                    <a:pt x="812" y="2304"/>
                    <a:pt x="1375" y="3273"/>
                  </a:cubicBezTo>
                  <a:cubicBezTo>
                    <a:pt x="1702" y="3836"/>
                    <a:pt x="2056" y="4386"/>
                    <a:pt x="2448" y="4923"/>
                  </a:cubicBezTo>
                  <a:cubicBezTo>
                    <a:pt x="2776" y="5381"/>
                    <a:pt x="3129" y="5813"/>
                    <a:pt x="3496" y="6232"/>
                  </a:cubicBezTo>
                  <a:cubicBezTo>
                    <a:pt x="3625" y="6397"/>
                    <a:pt x="3818" y="6498"/>
                    <a:pt x="4026" y="6498"/>
                  </a:cubicBezTo>
                  <a:cubicBezTo>
                    <a:pt x="4050" y="6498"/>
                    <a:pt x="4074" y="6497"/>
                    <a:pt x="4098" y="6494"/>
                  </a:cubicBezTo>
                  <a:cubicBezTo>
                    <a:pt x="4805" y="6481"/>
                    <a:pt x="5460" y="5944"/>
                    <a:pt x="5905" y="5407"/>
                  </a:cubicBezTo>
                  <a:cubicBezTo>
                    <a:pt x="5996" y="5276"/>
                    <a:pt x="5996" y="5106"/>
                    <a:pt x="5892" y="4988"/>
                  </a:cubicBezTo>
                  <a:cubicBezTo>
                    <a:pt x="5447" y="4517"/>
                    <a:pt x="5028" y="4019"/>
                    <a:pt x="4609" y="3522"/>
                  </a:cubicBezTo>
                  <a:cubicBezTo>
                    <a:pt x="4465" y="3339"/>
                    <a:pt x="4308" y="3155"/>
                    <a:pt x="4150" y="2972"/>
                  </a:cubicBezTo>
                  <a:cubicBezTo>
                    <a:pt x="4089" y="2902"/>
                    <a:pt x="3999" y="2867"/>
                    <a:pt x="3907" y="2867"/>
                  </a:cubicBezTo>
                  <a:cubicBezTo>
                    <a:pt x="3861" y="2867"/>
                    <a:pt x="3814" y="2876"/>
                    <a:pt x="3771" y="2894"/>
                  </a:cubicBezTo>
                  <a:cubicBezTo>
                    <a:pt x="3404" y="3077"/>
                    <a:pt x="3077" y="3326"/>
                    <a:pt x="2789" y="3614"/>
                  </a:cubicBezTo>
                  <a:cubicBezTo>
                    <a:pt x="2736" y="3667"/>
                    <a:pt x="2667" y="3693"/>
                    <a:pt x="2599" y="3693"/>
                  </a:cubicBezTo>
                  <a:cubicBezTo>
                    <a:pt x="2515" y="3693"/>
                    <a:pt x="2433" y="3654"/>
                    <a:pt x="2383" y="3574"/>
                  </a:cubicBezTo>
                  <a:cubicBezTo>
                    <a:pt x="1663" y="2462"/>
                    <a:pt x="1087" y="1257"/>
                    <a:pt x="6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36"/>
          <p:cNvGrpSpPr/>
          <p:nvPr/>
        </p:nvGrpSpPr>
        <p:grpSpPr>
          <a:xfrm>
            <a:off x="5459836" y="2378978"/>
            <a:ext cx="2158642" cy="1865532"/>
            <a:chOff x="452825" y="2798300"/>
            <a:chExt cx="1105975" cy="955850"/>
          </a:xfrm>
        </p:grpSpPr>
        <p:sp>
          <p:nvSpPr>
            <p:cNvPr id="630" name="Google Shape;630;p36"/>
            <p:cNvSpPr/>
            <p:nvPr/>
          </p:nvSpPr>
          <p:spPr>
            <a:xfrm>
              <a:off x="605350" y="2893325"/>
              <a:ext cx="237000" cy="187550"/>
            </a:xfrm>
            <a:custGeom>
              <a:rect b="b" l="l" r="r" t="t"/>
              <a:pathLst>
                <a:path extrusionOk="0" h="7502" w="9480">
                  <a:moveTo>
                    <a:pt x="5093" y="0"/>
                  </a:moveTo>
                  <a:lnTo>
                    <a:pt x="0" y="26"/>
                  </a:lnTo>
                  <a:lnTo>
                    <a:pt x="0" y="262"/>
                  </a:lnTo>
                  <a:lnTo>
                    <a:pt x="5093" y="236"/>
                  </a:lnTo>
                  <a:lnTo>
                    <a:pt x="5119" y="236"/>
                  </a:lnTo>
                  <a:cubicBezTo>
                    <a:pt x="6874" y="236"/>
                    <a:pt x="8275" y="1453"/>
                    <a:pt x="8484" y="3155"/>
                  </a:cubicBezTo>
                  <a:lnTo>
                    <a:pt x="9244" y="7502"/>
                  </a:lnTo>
                  <a:lnTo>
                    <a:pt x="9479" y="7463"/>
                  </a:lnTo>
                  <a:lnTo>
                    <a:pt x="8720" y="3116"/>
                  </a:lnTo>
                  <a:cubicBezTo>
                    <a:pt x="8510" y="1309"/>
                    <a:pt x="6992" y="0"/>
                    <a:pt x="5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6"/>
            <p:cNvSpPr/>
            <p:nvPr/>
          </p:nvSpPr>
          <p:spPr>
            <a:xfrm>
              <a:off x="1285150" y="2817050"/>
              <a:ext cx="273650" cy="273650"/>
            </a:xfrm>
            <a:custGeom>
              <a:rect b="b" l="l" r="r" t="t"/>
              <a:pathLst>
                <a:path extrusionOk="0" h="10946" w="10946">
                  <a:moveTo>
                    <a:pt x="4308" y="1"/>
                  </a:moveTo>
                  <a:lnTo>
                    <a:pt x="4203" y="2973"/>
                  </a:lnTo>
                  <a:lnTo>
                    <a:pt x="1729" y="1310"/>
                  </a:lnTo>
                  <a:lnTo>
                    <a:pt x="3130" y="3941"/>
                  </a:lnTo>
                  <a:lnTo>
                    <a:pt x="3130" y="3941"/>
                  </a:lnTo>
                  <a:lnTo>
                    <a:pt x="158" y="3732"/>
                  </a:lnTo>
                  <a:lnTo>
                    <a:pt x="158" y="3732"/>
                  </a:lnTo>
                  <a:lnTo>
                    <a:pt x="2685" y="5316"/>
                  </a:lnTo>
                  <a:lnTo>
                    <a:pt x="1" y="6625"/>
                  </a:lnTo>
                  <a:lnTo>
                    <a:pt x="2986" y="6743"/>
                  </a:lnTo>
                  <a:lnTo>
                    <a:pt x="1323" y="9217"/>
                  </a:lnTo>
                  <a:lnTo>
                    <a:pt x="3955" y="7817"/>
                  </a:lnTo>
                  <a:lnTo>
                    <a:pt x="3745" y="10789"/>
                  </a:lnTo>
                  <a:lnTo>
                    <a:pt x="5329" y="8262"/>
                  </a:lnTo>
                  <a:lnTo>
                    <a:pt x="6639" y="10946"/>
                  </a:lnTo>
                  <a:lnTo>
                    <a:pt x="6743" y="7961"/>
                  </a:lnTo>
                  <a:lnTo>
                    <a:pt x="9218" y="9623"/>
                  </a:lnTo>
                  <a:lnTo>
                    <a:pt x="9218" y="9623"/>
                  </a:lnTo>
                  <a:lnTo>
                    <a:pt x="7817" y="6992"/>
                  </a:lnTo>
                  <a:lnTo>
                    <a:pt x="10802" y="7201"/>
                  </a:lnTo>
                  <a:lnTo>
                    <a:pt x="8275" y="5617"/>
                  </a:lnTo>
                  <a:lnTo>
                    <a:pt x="10946" y="4308"/>
                  </a:lnTo>
                  <a:lnTo>
                    <a:pt x="7974" y="4203"/>
                  </a:lnTo>
                  <a:lnTo>
                    <a:pt x="9637" y="1729"/>
                  </a:lnTo>
                  <a:lnTo>
                    <a:pt x="9637" y="1729"/>
                  </a:lnTo>
                  <a:lnTo>
                    <a:pt x="7005" y="3117"/>
                  </a:lnTo>
                  <a:lnTo>
                    <a:pt x="7005" y="3117"/>
                  </a:lnTo>
                  <a:lnTo>
                    <a:pt x="7202" y="145"/>
                  </a:lnTo>
                  <a:lnTo>
                    <a:pt x="5617" y="2671"/>
                  </a:lnTo>
                  <a:lnTo>
                    <a:pt x="43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6"/>
            <p:cNvSpPr/>
            <p:nvPr/>
          </p:nvSpPr>
          <p:spPr>
            <a:xfrm>
              <a:off x="1390824" y="2910151"/>
              <a:ext cx="73325" cy="83425"/>
            </a:xfrm>
            <a:custGeom>
              <a:rect b="b" l="l" r="r" t="t"/>
              <a:pathLst>
                <a:path extrusionOk="0" h="3337" w="2933">
                  <a:moveTo>
                    <a:pt x="1682" y="1"/>
                  </a:moveTo>
                  <a:cubicBezTo>
                    <a:pt x="1511" y="1"/>
                    <a:pt x="1337" y="33"/>
                    <a:pt x="1178" y="102"/>
                  </a:cubicBezTo>
                  <a:cubicBezTo>
                    <a:pt x="825" y="220"/>
                    <a:pt x="537" y="482"/>
                    <a:pt x="393" y="835"/>
                  </a:cubicBezTo>
                  <a:cubicBezTo>
                    <a:pt x="275" y="1123"/>
                    <a:pt x="249" y="1451"/>
                    <a:pt x="314" y="1765"/>
                  </a:cubicBezTo>
                  <a:lnTo>
                    <a:pt x="0" y="1883"/>
                  </a:lnTo>
                  <a:lnTo>
                    <a:pt x="92" y="2105"/>
                  </a:lnTo>
                  <a:lnTo>
                    <a:pt x="367" y="2000"/>
                  </a:lnTo>
                  <a:cubicBezTo>
                    <a:pt x="380" y="2079"/>
                    <a:pt x="406" y="2144"/>
                    <a:pt x="432" y="2223"/>
                  </a:cubicBezTo>
                  <a:cubicBezTo>
                    <a:pt x="445" y="2236"/>
                    <a:pt x="458" y="2262"/>
                    <a:pt x="458" y="2288"/>
                  </a:cubicBezTo>
                  <a:lnTo>
                    <a:pt x="197" y="2393"/>
                  </a:lnTo>
                  <a:lnTo>
                    <a:pt x="288" y="2616"/>
                  </a:lnTo>
                  <a:lnTo>
                    <a:pt x="576" y="2511"/>
                  </a:lnTo>
                  <a:cubicBezTo>
                    <a:pt x="707" y="2799"/>
                    <a:pt x="930" y="3035"/>
                    <a:pt x="1205" y="3179"/>
                  </a:cubicBezTo>
                  <a:cubicBezTo>
                    <a:pt x="1399" y="3283"/>
                    <a:pt x="1614" y="3337"/>
                    <a:pt x="1829" y="3337"/>
                  </a:cubicBezTo>
                  <a:cubicBezTo>
                    <a:pt x="1991" y="3337"/>
                    <a:pt x="2152" y="3306"/>
                    <a:pt x="2304" y="3244"/>
                  </a:cubicBezTo>
                  <a:cubicBezTo>
                    <a:pt x="2553" y="3152"/>
                    <a:pt x="2776" y="2995"/>
                    <a:pt x="2933" y="2786"/>
                  </a:cubicBezTo>
                  <a:lnTo>
                    <a:pt x="2750" y="2524"/>
                  </a:lnTo>
                  <a:cubicBezTo>
                    <a:pt x="2606" y="2681"/>
                    <a:pt x="2435" y="2812"/>
                    <a:pt x="2239" y="2891"/>
                  </a:cubicBezTo>
                  <a:cubicBezTo>
                    <a:pt x="2122" y="2934"/>
                    <a:pt x="2000" y="2956"/>
                    <a:pt x="1879" y="2956"/>
                  </a:cubicBezTo>
                  <a:cubicBezTo>
                    <a:pt x="1741" y="2956"/>
                    <a:pt x="1605" y="2927"/>
                    <a:pt x="1480" y="2864"/>
                  </a:cubicBezTo>
                  <a:cubicBezTo>
                    <a:pt x="1270" y="2747"/>
                    <a:pt x="1100" y="2563"/>
                    <a:pt x="982" y="2354"/>
                  </a:cubicBezTo>
                  <a:lnTo>
                    <a:pt x="2304" y="1856"/>
                  </a:lnTo>
                  <a:lnTo>
                    <a:pt x="2213" y="1634"/>
                  </a:lnTo>
                  <a:lnTo>
                    <a:pt x="864" y="2144"/>
                  </a:lnTo>
                  <a:lnTo>
                    <a:pt x="838" y="2053"/>
                  </a:lnTo>
                  <a:cubicBezTo>
                    <a:pt x="812" y="1987"/>
                    <a:pt x="786" y="1922"/>
                    <a:pt x="773" y="1856"/>
                  </a:cubicBezTo>
                  <a:lnTo>
                    <a:pt x="2108" y="1346"/>
                  </a:lnTo>
                  <a:lnTo>
                    <a:pt x="2029" y="1123"/>
                  </a:lnTo>
                  <a:lnTo>
                    <a:pt x="720" y="1608"/>
                  </a:lnTo>
                  <a:cubicBezTo>
                    <a:pt x="681" y="1372"/>
                    <a:pt x="694" y="1136"/>
                    <a:pt x="786" y="914"/>
                  </a:cubicBezTo>
                  <a:cubicBezTo>
                    <a:pt x="877" y="678"/>
                    <a:pt x="1074" y="508"/>
                    <a:pt x="1309" y="416"/>
                  </a:cubicBezTo>
                  <a:cubicBezTo>
                    <a:pt x="1434" y="372"/>
                    <a:pt x="1565" y="345"/>
                    <a:pt x="1693" y="345"/>
                  </a:cubicBezTo>
                  <a:cubicBezTo>
                    <a:pt x="1754" y="345"/>
                    <a:pt x="1814" y="351"/>
                    <a:pt x="1872" y="364"/>
                  </a:cubicBezTo>
                  <a:lnTo>
                    <a:pt x="1846" y="10"/>
                  </a:lnTo>
                  <a:cubicBezTo>
                    <a:pt x="1792" y="4"/>
                    <a:pt x="1737" y="1"/>
                    <a:pt x="16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6"/>
            <p:cNvSpPr/>
            <p:nvPr/>
          </p:nvSpPr>
          <p:spPr>
            <a:xfrm>
              <a:off x="761475" y="3154175"/>
              <a:ext cx="539750" cy="271700"/>
            </a:xfrm>
            <a:custGeom>
              <a:rect b="b" l="l" r="r" t="t"/>
              <a:pathLst>
                <a:path extrusionOk="0" h="10868" w="21590">
                  <a:moveTo>
                    <a:pt x="0" y="1"/>
                  </a:moveTo>
                  <a:lnTo>
                    <a:pt x="1074" y="10867"/>
                  </a:lnTo>
                  <a:lnTo>
                    <a:pt x="21472" y="9558"/>
                  </a:lnTo>
                  <a:lnTo>
                    <a:pt x="215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6"/>
            <p:cNvSpPr/>
            <p:nvPr/>
          </p:nvSpPr>
          <p:spPr>
            <a:xfrm>
              <a:off x="849525" y="2817050"/>
              <a:ext cx="420275" cy="450075"/>
            </a:xfrm>
            <a:custGeom>
              <a:rect b="b" l="l" r="r" t="t"/>
              <a:pathLst>
                <a:path extrusionOk="0" h="18003" w="16811">
                  <a:moveTo>
                    <a:pt x="8864" y="1"/>
                  </a:moveTo>
                  <a:lnTo>
                    <a:pt x="0" y="3850"/>
                  </a:lnTo>
                  <a:lnTo>
                    <a:pt x="5001" y="18002"/>
                  </a:lnTo>
                  <a:lnTo>
                    <a:pt x="14847" y="13721"/>
                  </a:lnTo>
                  <a:lnTo>
                    <a:pt x="16811" y="12857"/>
                  </a:lnTo>
                  <a:lnTo>
                    <a:pt x="88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6"/>
            <p:cNvSpPr/>
            <p:nvPr/>
          </p:nvSpPr>
          <p:spPr>
            <a:xfrm>
              <a:off x="800425" y="2820975"/>
              <a:ext cx="420275" cy="467750"/>
            </a:xfrm>
            <a:custGeom>
              <a:rect b="b" l="l" r="r" t="t"/>
              <a:pathLst>
                <a:path extrusionOk="0" h="18710" w="16811">
                  <a:moveTo>
                    <a:pt x="10461" y="1"/>
                  </a:moveTo>
                  <a:lnTo>
                    <a:pt x="0" y="4557"/>
                  </a:lnTo>
                  <a:lnTo>
                    <a:pt x="4988" y="18709"/>
                  </a:lnTo>
                  <a:lnTo>
                    <a:pt x="16811" y="13564"/>
                  </a:lnTo>
                  <a:lnTo>
                    <a:pt x="104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6"/>
            <p:cNvSpPr/>
            <p:nvPr/>
          </p:nvSpPr>
          <p:spPr>
            <a:xfrm>
              <a:off x="832825" y="2798300"/>
              <a:ext cx="200000" cy="133650"/>
            </a:xfrm>
            <a:custGeom>
              <a:rect b="b" l="l" r="r" t="t"/>
              <a:pathLst>
                <a:path extrusionOk="0" h="5346" w="8000">
                  <a:moveTo>
                    <a:pt x="4537" y="0"/>
                  </a:moveTo>
                  <a:cubicBezTo>
                    <a:pt x="3986" y="0"/>
                    <a:pt x="3435" y="116"/>
                    <a:pt x="2920" y="345"/>
                  </a:cubicBezTo>
                  <a:cubicBezTo>
                    <a:pt x="930" y="1209"/>
                    <a:pt x="0" y="3448"/>
                    <a:pt x="812" y="5346"/>
                  </a:cubicBezTo>
                  <a:lnTo>
                    <a:pt x="1113" y="5215"/>
                  </a:lnTo>
                  <a:cubicBezTo>
                    <a:pt x="367" y="3474"/>
                    <a:pt x="1231" y="1418"/>
                    <a:pt x="3051" y="633"/>
                  </a:cubicBezTo>
                  <a:cubicBezTo>
                    <a:pt x="3523" y="418"/>
                    <a:pt x="4030" y="313"/>
                    <a:pt x="4539" y="313"/>
                  </a:cubicBezTo>
                  <a:cubicBezTo>
                    <a:pt x="4961" y="313"/>
                    <a:pt x="5383" y="386"/>
                    <a:pt x="5787" y="528"/>
                  </a:cubicBezTo>
                  <a:cubicBezTo>
                    <a:pt x="6638" y="842"/>
                    <a:pt x="7345" y="1497"/>
                    <a:pt x="7712" y="2335"/>
                  </a:cubicBezTo>
                  <a:lnTo>
                    <a:pt x="8000" y="2204"/>
                  </a:lnTo>
                  <a:cubicBezTo>
                    <a:pt x="7607" y="1287"/>
                    <a:pt x="6835" y="580"/>
                    <a:pt x="5892" y="240"/>
                  </a:cubicBezTo>
                  <a:cubicBezTo>
                    <a:pt x="5453" y="80"/>
                    <a:pt x="4995" y="0"/>
                    <a:pt x="4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6"/>
            <p:cNvSpPr/>
            <p:nvPr/>
          </p:nvSpPr>
          <p:spPr>
            <a:xfrm>
              <a:off x="1022650" y="2958050"/>
              <a:ext cx="393125" cy="430825"/>
            </a:xfrm>
            <a:custGeom>
              <a:rect b="b" l="l" r="r" t="t"/>
              <a:pathLst>
                <a:path extrusionOk="0" h="17233" w="15725">
                  <a:moveTo>
                    <a:pt x="7692" y="0"/>
                  </a:moveTo>
                  <a:cubicBezTo>
                    <a:pt x="7019" y="0"/>
                    <a:pt x="6339" y="91"/>
                    <a:pt x="5670" y="278"/>
                  </a:cubicBezTo>
                  <a:cubicBezTo>
                    <a:pt x="2724" y="1090"/>
                    <a:pt x="577" y="3617"/>
                    <a:pt x="224" y="6654"/>
                  </a:cubicBezTo>
                  <a:lnTo>
                    <a:pt x="224" y="6667"/>
                  </a:lnTo>
                  <a:cubicBezTo>
                    <a:pt x="80" y="7806"/>
                    <a:pt x="106" y="8985"/>
                    <a:pt x="66" y="10097"/>
                  </a:cubicBezTo>
                  <a:cubicBezTo>
                    <a:pt x="1" y="12480"/>
                    <a:pt x="53" y="14863"/>
                    <a:pt x="237" y="17233"/>
                  </a:cubicBezTo>
                  <a:cubicBezTo>
                    <a:pt x="1035" y="16146"/>
                    <a:pt x="2004" y="15190"/>
                    <a:pt x="3091" y="14392"/>
                  </a:cubicBezTo>
                  <a:cubicBezTo>
                    <a:pt x="3300" y="14208"/>
                    <a:pt x="3549" y="14090"/>
                    <a:pt x="3824" y="14064"/>
                  </a:cubicBezTo>
                  <a:cubicBezTo>
                    <a:pt x="3831" y="14064"/>
                    <a:pt x="3838" y="14064"/>
                    <a:pt x="3845" y="14064"/>
                  </a:cubicBezTo>
                  <a:cubicBezTo>
                    <a:pt x="4667" y="14064"/>
                    <a:pt x="5730" y="14825"/>
                    <a:pt x="6626" y="14941"/>
                  </a:cubicBezTo>
                  <a:cubicBezTo>
                    <a:pt x="6982" y="14992"/>
                    <a:pt x="7338" y="15017"/>
                    <a:pt x="7691" y="15017"/>
                  </a:cubicBezTo>
                  <a:cubicBezTo>
                    <a:pt x="10334" y="15017"/>
                    <a:pt x="12817" y="13622"/>
                    <a:pt x="14180" y="11289"/>
                  </a:cubicBezTo>
                  <a:cubicBezTo>
                    <a:pt x="15725" y="8657"/>
                    <a:pt x="15502" y="5345"/>
                    <a:pt x="13630" y="2923"/>
                  </a:cubicBezTo>
                  <a:cubicBezTo>
                    <a:pt x="12193" y="1051"/>
                    <a:pt x="9982" y="0"/>
                    <a:pt x="76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6"/>
            <p:cNvSpPr/>
            <p:nvPr/>
          </p:nvSpPr>
          <p:spPr>
            <a:xfrm>
              <a:off x="1132300" y="3095600"/>
              <a:ext cx="205575" cy="26200"/>
            </a:xfrm>
            <a:custGeom>
              <a:rect b="b" l="l" r="r" t="t"/>
              <a:pathLst>
                <a:path extrusionOk="0" h="1048" w="8223">
                  <a:moveTo>
                    <a:pt x="8223" y="1047"/>
                  </a:moveTo>
                  <a:lnTo>
                    <a:pt x="1"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6"/>
            <p:cNvSpPr/>
            <p:nvPr/>
          </p:nvSpPr>
          <p:spPr>
            <a:xfrm>
              <a:off x="1132975" y="3106050"/>
              <a:ext cx="205900" cy="30800"/>
            </a:xfrm>
            <a:custGeom>
              <a:rect b="b" l="l" r="r" t="t"/>
              <a:pathLst>
                <a:path extrusionOk="0" h="1232" w="8236">
                  <a:moveTo>
                    <a:pt x="13" y="1"/>
                  </a:moveTo>
                  <a:lnTo>
                    <a:pt x="0" y="158"/>
                  </a:lnTo>
                  <a:lnTo>
                    <a:pt x="8209" y="1232"/>
                  </a:lnTo>
                  <a:lnTo>
                    <a:pt x="8235" y="107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6"/>
            <p:cNvSpPr/>
            <p:nvPr/>
          </p:nvSpPr>
          <p:spPr>
            <a:xfrm>
              <a:off x="1125775" y="3146000"/>
              <a:ext cx="205875" cy="26200"/>
            </a:xfrm>
            <a:custGeom>
              <a:rect b="b" l="l" r="r" t="t"/>
              <a:pathLst>
                <a:path extrusionOk="0" h="1048" w="8235">
                  <a:moveTo>
                    <a:pt x="8235" y="1048"/>
                  </a:moveTo>
                  <a:lnTo>
                    <a:pt x="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6"/>
            <p:cNvSpPr/>
            <p:nvPr/>
          </p:nvSpPr>
          <p:spPr>
            <a:xfrm>
              <a:off x="1125775" y="3144350"/>
              <a:ext cx="206225" cy="30150"/>
            </a:xfrm>
            <a:custGeom>
              <a:rect b="b" l="l" r="r" t="t"/>
              <a:pathLst>
                <a:path extrusionOk="0" h="1206" w="8249">
                  <a:moveTo>
                    <a:pt x="13" y="1"/>
                  </a:moveTo>
                  <a:lnTo>
                    <a:pt x="0" y="158"/>
                  </a:lnTo>
                  <a:lnTo>
                    <a:pt x="8222" y="1205"/>
                  </a:lnTo>
                  <a:lnTo>
                    <a:pt x="8248" y="103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6"/>
            <p:cNvSpPr/>
            <p:nvPr/>
          </p:nvSpPr>
          <p:spPr>
            <a:xfrm>
              <a:off x="1260950" y="3078250"/>
              <a:ext cx="71050" cy="317825"/>
            </a:xfrm>
            <a:custGeom>
              <a:rect b="b" l="l" r="r" t="t"/>
              <a:pathLst>
                <a:path extrusionOk="0" h="12713" w="2842">
                  <a:moveTo>
                    <a:pt x="2684" y="0"/>
                  </a:moveTo>
                  <a:lnTo>
                    <a:pt x="0" y="12673"/>
                  </a:lnTo>
                  <a:lnTo>
                    <a:pt x="157" y="12713"/>
                  </a:lnTo>
                  <a:lnTo>
                    <a:pt x="2841" y="26"/>
                  </a:lnTo>
                  <a:lnTo>
                    <a:pt x="26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6"/>
            <p:cNvSpPr/>
            <p:nvPr/>
          </p:nvSpPr>
          <p:spPr>
            <a:xfrm>
              <a:off x="481300" y="2933575"/>
              <a:ext cx="1013350" cy="500800"/>
            </a:xfrm>
            <a:custGeom>
              <a:rect b="b" l="l" r="r" t="t"/>
              <a:pathLst>
                <a:path extrusionOk="0" h="20032" w="40534">
                  <a:moveTo>
                    <a:pt x="5106" y="0"/>
                  </a:moveTo>
                  <a:lnTo>
                    <a:pt x="0" y="27"/>
                  </a:lnTo>
                  <a:lnTo>
                    <a:pt x="0" y="275"/>
                  </a:lnTo>
                  <a:lnTo>
                    <a:pt x="5106" y="236"/>
                  </a:lnTo>
                  <a:lnTo>
                    <a:pt x="5120" y="236"/>
                  </a:lnTo>
                  <a:cubicBezTo>
                    <a:pt x="6874" y="236"/>
                    <a:pt x="8288" y="1467"/>
                    <a:pt x="8484" y="3156"/>
                  </a:cubicBezTo>
                  <a:lnTo>
                    <a:pt x="8825" y="6062"/>
                  </a:lnTo>
                  <a:lnTo>
                    <a:pt x="38793" y="5879"/>
                  </a:lnTo>
                  <a:cubicBezTo>
                    <a:pt x="38806" y="5878"/>
                    <a:pt x="38819" y="5878"/>
                    <a:pt x="38832" y="5878"/>
                  </a:cubicBezTo>
                  <a:cubicBezTo>
                    <a:pt x="39288" y="5878"/>
                    <a:pt x="39703" y="6099"/>
                    <a:pt x="39958" y="6468"/>
                  </a:cubicBezTo>
                  <a:cubicBezTo>
                    <a:pt x="40233" y="6874"/>
                    <a:pt x="40285" y="7384"/>
                    <a:pt x="40102" y="7830"/>
                  </a:cubicBezTo>
                  <a:lnTo>
                    <a:pt x="36528" y="16994"/>
                  </a:lnTo>
                  <a:cubicBezTo>
                    <a:pt x="36266" y="17649"/>
                    <a:pt x="35637" y="18081"/>
                    <a:pt x="34930" y="18094"/>
                  </a:cubicBezTo>
                  <a:lnTo>
                    <a:pt x="10658" y="19770"/>
                  </a:lnTo>
                  <a:lnTo>
                    <a:pt x="9152" y="6808"/>
                  </a:lnTo>
                  <a:lnTo>
                    <a:pt x="8916" y="6835"/>
                  </a:lnTo>
                  <a:lnTo>
                    <a:pt x="10448" y="20031"/>
                  </a:lnTo>
                  <a:lnTo>
                    <a:pt x="34930" y="18343"/>
                  </a:lnTo>
                  <a:cubicBezTo>
                    <a:pt x="35742" y="18329"/>
                    <a:pt x="36462" y="17832"/>
                    <a:pt x="36750" y="17073"/>
                  </a:cubicBezTo>
                  <a:lnTo>
                    <a:pt x="40324" y="7908"/>
                  </a:lnTo>
                  <a:cubicBezTo>
                    <a:pt x="40534" y="7397"/>
                    <a:pt x="40482" y="6795"/>
                    <a:pt x="40167" y="6337"/>
                  </a:cubicBezTo>
                  <a:cubicBezTo>
                    <a:pt x="39853" y="5892"/>
                    <a:pt x="39343" y="5630"/>
                    <a:pt x="38793" y="5630"/>
                  </a:cubicBezTo>
                  <a:lnTo>
                    <a:pt x="38780" y="5630"/>
                  </a:lnTo>
                  <a:lnTo>
                    <a:pt x="9034" y="5813"/>
                  </a:lnTo>
                  <a:lnTo>
                    <a:pt x="8720" y="3116"/>
                  </a:lnTo>
                  <a:cubicBezTo>
                    <a:pt x="8510" y="1310"/>
                    <a:pt x="6992" y="0"/>
                    <a:pt x="5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6"/>
            <p:cNvSpPr/>
            <p:nvPr/>
          </p:nvSpPr>
          <p:spPr>
            <a:xfrm>
              <a:off x="745425" y="3440900"/>
              <a:ext cx="574125" cy="235025"/>
            </a:xfrm>
            <a:custGeom>
              <a:rect b="b" l="l" r="r" t="t"/>
              <a:pathLst>
                <a:path extrusionOk="0" h="9401" w="22965">
                  <a:moveTo>
                    <a:pt x="237" y="0"/>
                  </a:moveTo>
                  <a:lnTo>
                    <a:pt x="1" y="40"/>
                  </a:lnTo>
                  <a:lnTo>
                    <a:pt x="1114" y="7397"/>
                  </a:lnTo>
                  <a:cubicBezTo>
                    <a:pt x="1296" y="8554"/>
                    <a:pt x="2277" y="9401"/>
                    <a:pt x="3431" y="9401"/>
                  </a:cubicBezTo>
                  <a:cubicBezTo>
                    <a:pt x="3440" y="9401"/>
                    <a:pt x="3448" y="9401"/>
                    <a:pt x="3457" y="9400"/>
                  </a:cubicBezTo>
                  <a:lnTo>
                    <a:pt x="3536" y="9400"/>
                  </a:lnTo>
                  <a:cubicBezTo>
                    <a:pt x="6794" y="9295"/>
                    <a:pt x="13408" y="9275"/>
                    <a:pt x="18009" y="9275"/>
                  </a:cubicBezTo>
                  <a:cubicBezTo>
                    <a:pt x="20841" y="9275"/>
                    <a:pt x="22910" y="9283"/>
                    <a:pt x="22965" y="9283"/>
                  </a:cubicBezTo>
                  <a:lnTo>
                    <a:pt x="22965" y="9047"/>
                  </a:lnTo>
                  <a:cubicBezTo>
                    <a:pt x="22910" y="9047"/>
                    <a:pt x="20841" y="9039"/>
                    <a:pt x="18009" y="9039"/>
                  </a:cubicBezTo>
                  <a:cubicBezTo>
                    <a:pt x="13408" y="9039"/>
                    <a:pt x="6794" y="9059"/>
                    <a:pt x="3536" y="9165"/>
                  </a:cubicBezTo>
                  <a:cubicBezTo>
                    <a:pt x="3509" y="9166"/>
                    <a:pt x="3483" y="9166"/>
                    <a:pt x="3457" y="9166"/>
                  </a:cubicBezTo>
                  <a:cubicBezTo>
                    <a:pt x="2404" y="9166"/>
                    <a:pt x="1516" y="8406"/>
                    <a:pt x="1362" y="7371"/>
                  </a:cubicBezTo>
                  <a:lnTo>
                    <a:pt x="2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6"/>
            <p:cNvSpPr/>
            <p:nvPr/>
          </p:nvSpPr>
          <p:spPr>
            <a:xfrm>
              <a:off x="845925" y="3624825"/>
              <a:ext cx="125375" cy="129325"/>
            </a:xfrm>
            <a:custGeom>
              <a:rect b="b" l="l" r="r" t="t"/>
              <a:pathLst>
                <a:path extrusionOk="0" h="5173" w="5015">
                  <a:moveTo>
                    <a:pt x="2440" y="1"/>
                  </a:moveTo>
                  <a:cubicBezTo>
                    <a:pt x="2426" y="1"/>
                    <a:pt x="2411" y="1"/>
                    <a:pt x="2396" y="1"/>
                  </a:cubicBezTo>
                  <a:cubicBezTo>
                    <a:pt x="1048" y="27"/>
                    <a:pt x="0" y="1192"/>
                    <a:pt x="66" y="2619"/>
                  </a:cubicBezTo>
                  <a:cubicBezTo>
                    <a:pt x="130" y="4031"/>
                    <a:pt x="1258" y="5173"/>
                    <a:pt x="2587" y="5173"/>
                  </a:cubicBezTo>
                  <a:cubicBezTo>
                    <a:pt x="2602" y="5173"/>
                    <a:pt x="2617" y="5173"/>
                    <a:pt x="2632" y="5172"/>
                  </a:cubicBezTo>
                  <a:cubicBezTo>
                    <a:pt x="3967" y="5146"/>
                    <a:pt x="5014" y="3981"/>
                    <a:pt x="4949" y="2554"/>
                  </a:cubicBezTo>
                  <a:cubicBezTo>
                    <a:pt x="4884" y="1156"/>
                    <a:pt x="3757" y="1"/>
                    <a:pt x="2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6"/>
            <p:cNvSpPr/>
            <p:nvPr/>
          </p:nvSpPr>
          <p:spPr>
            <a:xfrm>
              <a:off x="891750" y="3672300"/>
              <a:ext cx="34050" cy="34400"/>
            </a:xfrm>
            <a:custGeom>
              <a:rect b="b" l="l" r="r" t="t"/>
              <a:pathLst>
                <a:path extrusionOk="0" h="1376" w="1362">
                  <a:moveTo>
                    <a:pt x="655" y="0"/>
                  </a:moveTo>
                  <a:cubicBezTo>
                    <a:pt x="288" y="13"/>
                    <a:pt x="0" y="328"/>
                    <a:pt x="26" y="694"/>
                  </a:cubicBezTo>
                  <a:cubicBezTo>
                    <a:pt x="39" y="1061"/>
                    <a:pt x="340" y="1362"/>
                    <a:pt x="720" y="1375"/>
                  </a:cubicBezTo>
                  <a:cubicBezTo>
                    <a:pt x="1087" y="1362"/>
                    <a:pt x="1362" y="1048"/>
                    <a:pt x="1335" y="681"/>
                  </a:cubicBezTo>
                  <a:cubicBezTo>
                    <a:pt x="1322" y="302"/>
                    <a:pt x="1021" y="0"/>
                    <a:pt x="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6"/>
            <p:cNvSpPr/>
            <p:nvPr/>
          </p:nvSpPr>
          <p:spPr>
            <a:xfrm>
              <a:off x="1131000" y="3621550"/>
              <a:ext cx="125375" cy="129325"/>
            </a:xfrm>
            <a:custGeom>
              <a:rect b="b" l="l" r="r" t="t"/>
              <a:pathLst>
                <a:path extrusionOk="0" h="5173" w="5015">
                  <a:moveTo>
                    <a:pt x="2428" y="1"/>
                  </a:moveTo>
                  <a:cubicBezTo>
                    <a:pt x="2413" y="1"/>
                    <a:pt x="2398" y="1"/>
                    <a:pt x="2383" y="1"/>
                  </a:cubicBezTo>
                  <a:cubicBezTo>
                    <a:pt x="1048" y="27"/>
                    <a:pt x="0" y="1193"/>
                    <a:pt x="66" y="2620"/>
                  </a:cubicBezTo>
                  <a:cubicBezTo>
                    <a:pt x="131" y="4038"/>
                    <a:pt x="1270" y="5173"/>
                    <a:pt x="2609" y="5173"/>
                  </a:cubicBezTo>
                  <a:cubicBezTo>
                    <a:pt x="2617" y="5173"/>
                    <a:pt x="2624" y="5173"/>
                    <a:pt x="2632" y="5173"/>
                  </a:cubicBezTo>
                  <a:cubicBezTo>
                    <a:pt x="3967" y="5159"/>
                    <a:pt x="5015" y="3981"/>
                    <a:pt x="4949" y="2554"/>
                  </a:cubicBezTo>
                  <a:cubicBezTo>
                    <a:pt x="4885" y="1156"/>
                    <a:pt x="3757" y="1"/>
                    <a:pt x="24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6"/>
            <p:cNvSpPr/>
            <p:nvPr/>
          </p:nvSpPr>
          <p:spPr>
            <a:xfrm>
              <a:off x="1176500" y="3669025"/>
              <a:ext cx="34375" cy="34400"/>
            </a:xfrm>
            <a:custGeom>
              <a:rect b="b" l="l" r="r" t="t"/>
              <a:pathLst>
                <a:path extrusionOk="0" h="1376" w="1375">
                  <a:moveTo>
                    <a:pt x="655" y="0"/>
                  </a:moveTo>
                  <a:cubicBezTo>
                    <a:pt x="288" y="14"/>
                    <a:pt x="0" y="328"/>
                    <a:pt x="40" y="694"/>
                  </a:cubicBezTo>
                  <a:cubicBezTo>
                    <a:pt x="40" y="1074"/>
                    <a:pt x="341" y="1375"/>
                    <a:pt x="720" y="1375"/>
                  </a:cubicBezTo>
                  <a:cubicBezTo>
                    <a:pt x="1087" y="1362"/>
                    <a:pt x="1375" y="1048"/>
                    <a:pt x="1336" y="681"/>
                  </a:cubicBezTo>
                  <a:cubicBezTo>
                    <a:pt x="1323" y="315"/>
                    <a:pt x="1021" y="14"/>
                    <a:pt x="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6"/>
            <p:cNvSpPr/>
            <p:nvPr/>
          </p:nvSpPr>
          <p:spPr>
            <a:xfrm>
              <a:off x="1115950" y="3078900"/>
              <a:ext cx="34725" cy="326350"/>
            </a:xfrm>
            <a:custGeom>
              <a:rect b="b" l="l" r="r" t="t"/>
              <a:pathLst>
                <a:path extrusionOk="0" h="13054" w="1389">
                  <a:moveTo>
                    <a:pt x="1218" y="0"/>
                  </a:moveTo>
                  <a:lnTo>
                    <a:pt x="0" y="13040"/>
                  </a:lnTo>
                  <a:lnTo>
                    <a:pt x="157" y="13053"/>
                  </a:lnTo>
                  <a:lnTo>
                    <a:pt x="1388" y="13"/>
                  </a:lnTo>
                  <a:lnTo>
                    <a:pt x="12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6"/>
            <p:cNvSpPr/>
            <p:nvPr/>
          </p:nvSpPr>
          <p:spPr>
            <a:xfrm>
              <a:off x="973900" y="3080525"/>
              <a:ext cx="3950" cy="334875"/>
            </a:xfrm>
            <a:custGeom>
              <a:rect b="b" l="l" r="r" t="t"/>
              <a:pathLst>
                <a:path extrusionOk="0" h="13395" w="158">
                  <a:moveTo>
                    <a:pt x="0" y="1"/>
                  </a:moveTo>
                  <a:lnTo>
                    <a:pt x="0" y="13394"/>
                  </a:lnTo>
                  <a:lnTo>
                    <a:pt x="157" y="13394"/>
                  </a:lnTo>
                  <a:lnTo>
                    <a:pt x="1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6"/>
            <p:cNvSpPr/>
            <p:nvPr/>
          </p:nvSpPr>
          <p:spPr>
            <a:xfrm>
              <a:off x="802375" y="3081525"/>
              <a:ext cx="27850" cy="341400"/>
            </a:xfrm>
            <a:custGeom>
              <a:rect b="b" l="l" r="r" t="t"/>
              <a:pathLst>
                <a:path extrusionOk="0" h="13656" w="1114">
                  <a:moveTo>
                    <a:pt x="158" y="0"/>
                  </a:moveTo>
                  <a:lnTo>
                    <a:pt x="1" y="13"/>
                  </a:lnTo>
                  <a:lnTo>
                    <a:pt x="957" y="13655"/>
                  </a:lnTo>
                  <a:lnTo>
                    <a:pt x="1114" y="13642"/>
                  </a:lnTo>
                  <a:lnTo>
                    <a:pt x="1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6"/>
            <p:cNvSpPr/>
            <p:nvPr/>
          </p:nvSpPr>
          <p:spPr>
            <a:xfrm>
              <a:off x="732350" y="3320125"/>
              <a:ext cx="679500" cy="8200"/>
            </a:xfrm>
            <a:custGeom>
              <a:rect b="b" l="l" r="r" t="t"/>
              <a:pathLst>
                <a:path extrusionOk="0" h="328" w="27180">
                  <a:moveTo>
                    <a:pt x="27180" y="0"/>
                  </a:moveTo>
                  <a:lnTo>
                    <a:pt x="0" y="157"/>
                  </a:lnTo>
                  <a:lnTo>
                    <a:pt x="0" y="328"/>
                  </a:lnTo>
                  <a:lnTo>
                    <a:pt x="27180" y="157"/>
                  </a:lnTo>
                  <a:lnTo>
                    <a:pt x="271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6"/>
            <p:cNvSpPr/>
            <p:nvPr/>
          </p:nvSpPr>
          <p:spPr>
            <a:xfrm>
              <a:off x="716950" y="3198025"/>
              <a:ext cx="738750" cy="8550"/>
            </a:xfrm>
            <a:custGeom>
              <a:rect b="b" l="l" r="r" t="t"/>
              <a:pathLst>
                <a:path extrusionOk="0" h="342" w="29550">
                  <a:moveTo>
                    <a:pt x="29550" y="1"/>
                  </a:moveTo>
                  <a:lnTo>
                    <a:pt x="1" y="171"/>
                  </a:lnTo>
                  <a:lnTo>
                    <a:pt x="1" y="341"/>
                  </a:lnTo>
                  <a:lnTo>
                    <a:pt x="29550" y="158"/>
                  </a:lnTo>
                  <a:lnTo>
                    <a:pt x="295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6"/>
            <p:cNvSpPr/>
            <p:nvPr/>
          </p:nvSpPr>
          <p:spPr>
            <a:xfrm>
              <a:off x="452825" y="2930300"/>
              <a:ext cx="124725" cy="32100"/>
            </a:xfrm>
            <a:custGeom>
              <a:rect b="b" l="l" r="r" t="t"/>
              <a:pathLst>
                <a:path extrusionOk="0" h="1284" w="4989">
                  <a:moveTo>
                    <a:pt x="642" y="1"/>
                  </a:moveTo>
                  <a:cubicBezTo>
                    <a:pt x="289" y="1"/>
                    <a:pt x="0" y="289"/>
                    <a:pt x="0" y="642"/>
                  </a:cubicBezTo>
                  <a:cubicBezTo>
                    <a:pt x="0" y="996"/>
                    <a:pt x="289" y="1284"/>
                    <a:pt x="642" y="1284"/>
                  </a:cubicBezTo>
                  <a:lnTo>
                    <a:pt x="4347" y="1284"/>
                  </a:lnTo>
                  <a:cubicBezTo>
                    <a:pt x="4701" y="1284"/>
                    <a:pt x="4989" y="996"/>
                    <a:pt x="4989" y="642"/>
                  </a:cubicBezTo>
                  <a:cubicBezTo>
                    <a:pt x="4989" y="289"/>
                    <a:pt x="4701" y="1"/>
                    <a:pt x="4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6"/>
            <p:cNvSpPr/>
            <p:nvPr/>
          </p:nvSpPr>
          <p:spPr>
            <a:xfrm>
              <a:off x="552325" y="2888400"/>
              <a:ext cx="124725" cy="32100"/>
            </a:xfrm>
            <a:custGeom>
              <a:rect b="b" l="l" r="r" t="t"/>
              <a:pathLst>
                <a:path extrusionOk="0" h="1284" w="4989">
                  <a:moveTo>
                    <a:pt x="642" y="1"/>
                  </a:moveTo>
                  <a:cubicBezTo>
                    <a:pt x="289" y="1"/>
                    <a:pt x="0" y="289"/>
                    <a:pt x="0" y="655"/>
                  </a:cubicBezTo>
                  <a:cubicBezTo>
                    <a:pt x="0" y="996"/>
                    <a:pt x="289" y="1284"/>
                    <a:pt x="642" y="1284"/>
                  </a:cubicBezTo>
                  <a:lnTo>
                    <a:pt x="4347" y="1284"/>
                  </a:lnTo>
                  <a:cubicBezTo>
                    <a:pt x="4687" y="1284"/>
                    <a:pt x="4976" y="996"/>
                    <a:pt x="4989" y="655"/>
                  </a:cubicBezTo>
                  <a:cubicBezTo>
                    <a:pt x="4989" y="289"/>
                    <a:pt x="4701" y="1"/>
                    <a:pt x="4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56" name="Google Shape;656;p36"/>
          <p:cNvPicPr preferRelativeResize="0"/>
          <p:nvPr/>
        </p:nvPicPr>
        <p:blipFill>
          <a:blip r:embed="rId3">
            <a:alphaModFix/>
          </a:blip>
          <a:stretch>
            <a:fillRect/>
          </a:stretch>
        </p:blipFill>
        <p:spPr>
          <a:xfrm>
            <a:off x="802950" y="269475"/>
            <a:ext cx="1981265" cy="568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45"/>
          <p:cNvSpPr txBox="1"/>
          <p:nvPr>
            <p:ph type="title"/>
          </p:nvPr>
        </p:nvSpPr>
        <p:spPr>
          <a:xfrm>
            <a:off x="720000" y="795850"/>
            <a:ext cx="45042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Data Cleaning</a:t>
            </a:r>
            <a:endParaRPr sz="4400"/>
          </a:p>
        </p:txBody>
      </p:sp>
      <p:pic>
        <p:nvPicPr>
          <p:cNvPr id="984" name="Google Shape;984;p45"/>
          <p:cNvPicPr preferRelativeResize="0"/>
          <p:nvPr/>
        </p:nvPicPr>
        <p:blipFill>
          <a:blip r:embed="rId3">
            <a:alphaModFix/>
          </a:blip>
          <a:stretch>
            <a:fillRect/>
          </a:stretch>
        </p:blipFill>
        <p:spPr>
          <a:xfrm>
            <a:off x="5016025" y="1476325"/>
            <a:ext cx="3922975" cy="2977250"/>
          </a:xfrm>
          <a:prstGeom prst="rect">
            <a:avLst/>
          </a:prstGeom>
          <a:noFill/>
          <a:ln cap="flat" cmpd="sng" w="9525">
            <a:solidFill>
              <a:schemeClr val="dk1"/>
            </a:solidFill>
            <a:prstDash val="solid"/>
            <a:round/>
            <a:headEnd len="sm" w="sm" type="none"/>
            <a:tailEnd len="sm" w="sm" type="none"/>
          </a:ln>
        </p:spPr>
      </p:pic>
      <p:sp>
        <p:nvSpPr>
          <p:cNvPr id="985" name="Google Shape;985;p45"/>
          <p:cNvSpPr txBox="1"/>
          <p:nvPr/>
        </p:nvSpPr>
        <p:spPr>
          <a:xfrm>
            <a:off x="503475" y="1476325"/>
            <a:ext cx="4340700" cy="27186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DM Sans"/>
              <a:buChar char="●"/>
            </a:pPr>
            <a:r>
              <a:rPr lang="en" sz="1800">
                <a:solidFill>
                  <a:schemeClr val="dk1"/>
                </a:solidFill>
                <a:latin typeface="DM Sans"/>
                <a:ea typeface="DM Sans"/>
                <a:cs typeface="DM Sans"/>
                <a:sym typeface="DM Sans"/>
              </a:rPr>
              <a:t>Remove any unwanted characters</a:t>
            </a:r>
            <a:endParaRPr sz="1800">
              <a:solidFill>
                <a:schemeClr val="dk1"/>
              </a:solidFill>
              <a:latin typeface="DM Sans"/>
              <a:ea typeface="DM Sans"/>
              <a:cs typeface="DM Sans"/>
              <a:sym typeface="DM Sans"/>
            </a:endParaRPr>
          </a:p>
          <a:p>
            <a:pPr indent="-342900" lvl="1" marL="914400" rtl="0" algn="l">
              <a:spcBef>
                <a:spcPts val="0"/>
              </a:spcBef>
              <a:spcAft>
                <a:spcPts val="0"/>
              </a:spcAft>
              <a:buClr>
                <a:schemeClr val="dk1"/>
              </a:buClr>
              <a:buSzPts val="1800"/>
              <a:buFont typeface="DM Sans"/>
              <a:buChar char="○"/>
            </a:pPr>
            <a:r>
              <a:rPr lang="en" sz="1800">
                <a:solidFill>
                  <a:schemeClr val="dk1"/>
                </a:solidFill>
                <a:latin typeface="DM Sans"/>
                <a:ea typeface="DM Sans"/>
                <a:cs typeface="DM Sans"/>
                <a:sym typeface="DM Sans"/>
              </a:rPr>
              <a:t>#, %, ^, //, etc.</a:t>
            </a:r>
            <a:endParaRPr sz="1800">
              <a:solidFill>
                <a:schemeClr val="dk1"/>
              </a:solidFill>
              <a:latin typeface="DM Sans"/>
              <a:ea typeface="DM Sans"/>
              <a:cs typeface="DM Sans"/>
              <a:sym typeface="DM Sans"/>
            </a:endParaRPr>
          </a:p>
          <a:p>
            <a:pPr indent="0" lvl="0" marL="457200" rtl="0" algn="l">
              <a:spcBef>
                <a:spcPts val="0"/>
              </a:spcBef>
              <a:spcAft>
                <a:spcPts val="0"/>
              </a:spcAft>
              <a:buNone/>
            </a:pPr>
            <a:r>
              <a:t/>
            </a:r>
            <a:endParaRPr sz="1800">
              <a:solidFill>
                <a:schemeClr val="dk1"/>
              </a:solidFill>
              <a:latin typeface="DM Sans"/>
              <a:ea typeface="DM Sans"/>
              <a:cs typeface="DM Sans"/>
              <a:sym typeface="DM Sans"/>
            </a:endParaRPr>
          </a:p>
          <a:p>
            <a:pPr indent="-342900" lvl="0" marL="457200" rtl="0" algn="l">
              <a:spcBef>
                <a:spcPts val="0"/>
              </a:spcBef>
              <a:spcAft>
                <a:spcPts val="0"/>
              </a:spcAft>
              <a:buClr>
                <a:schemeClr val="dk1"/>
              </a:buClr>
              <a:buSzPts val="1800"/>
              <a:buFont typeface="DM Sans"/>
              <a:buChar char="●"/>
            </a:pPr>
            <a:r>
              <a:rPr lang="en" sz="1800">
                <a:solidFill>
                  <a:schemeClr val="dk1"/>
                </a:solidFill>
                <a:latin typeface="DM Sans"/>
                <a:ea typeface="DM Sans"/>
                <a:cs typeface="DM Sans"/>
                <a:sym typeface="DM Sans"/>
              </a:rPr>
              <a:t>Convert to all lowercase text for consistency</a:t>
            </a:r>
            <a:endParaRPr sz="1800">
              <a:solidFill>
                <a:schemeClr val="dk1"/>
              </a:solidFill>
              <a:latin typeface="DM Sans"/>
              <a:ea typeface="DM Sans"/>
              <a:cs typeface="DM Sans"/>
              <a:sym typeface="DM Sans"/>
            </a:endParaRPr>
          </a:p>
          <a:p>
            <a:pPr indent="0" lvl="0" marL="457200" rtl="0" algn="l">
              <a:spcBef>
                <a:spcPts val="0"/>
              </a:spcBef>
              <a:spcAft>
                <a:spcPts val="0"/>
              </a:spcAft>
              <a:buNone/>
            </a:pPr>
            <a:r>
              <a:t/>
            </a:r>
            <a:endParaRPr sz="1800">
              <a:solidFill>
                <a:schemeClr val="dk1"/>
              </a:solidFill>
              <a:latin typeface="DM Sans"/>
              <a:ea typeface="DM Sans"/>
              <a:cs typeface="DM Sans"/>
              <a:sym typeface="DM Sans"/>
            </a:endParaRPr>
          </a:p>
          <a:p>
            <a:pPr indent="-342900" lvl="0" marL="457200" rtl="0" algn="l">
              <a:spcBef>
                <a:spcPts val="0"/>
              </a:spcBef>
              <a:spcAft>
                <a:spcPts val="0"/>
              </a:spcAft>
              <a:buClr>
                <a:schemeClr val="dk1"/>
              </a:buClr>
              <a:buSzPts val="1800"/>
              <a:buFont typeface="DM Sans"/>
              <a:buChar char="●"/>
            </a:pPr>
            <a:r>
              <a:rPr lang="en" sz="1800">
                <a:solidFill>
                  <a:schemeClr val="dk1"/>
                </a:solidFill>
                <a:latin typeface="DM Sans"/>
                <a:ea typeface="DM Sans"/>
                <a:cs typeface="DM Sans"/>
                <a:sym typeface="DM Sans"/>
              </a:rPr>
              <a:t>Check for duplicates based on a column</a:t>
            </a:r>
            <a:endParaRPr sz="1800">
              <a:solidFill>
                <a:schemeClr val="dk1"/>
              </a:solidFill>
              <a:latin typeface="DM Sans"/>
              <a:ea typeface="DM Sans"/>
              <a:cs typeface="DM Sans"/>
              <a:sym typeface="DM Sans"/>
            </a:endParaRPr>
          </a:p>
          <a:p>
            <a:pPr indent="0" lvl="0" marL="457200" rtl="0" algn="l">
              <a:spcBef>
                <a:spcPts val="0"/>
              </a:spcBef>
              <a:spcAft>
                <a:spcPts val="0"/>
              </a:spcAft>
              <a:buNone/>
            </a:pPr>
            <a:r>
              <a:t/>
            </a:r>
            <a:endParaRPr sz="1800">
              <a:solidFill>
                <a:schemeClr val="dk1"/>
              </a:solidFill>
              <a:latin typeface="DM Sans"/>
              <a:ea typeface="DM Sans"/>
              <a:cs typeface="DM Sans"/>
              <a:sym typeface="DM Sans"/>
            </a:endParaRPr>
          </a:p>
          <a:p>
            <a:pPr indent="-342900" lvl="0" marL="457200" rtl="0" algn="l">
              <a:spcBef>
                <a:spcPts val="0"/>
              </a:spcBef>
              <a:spcAft>
                <a:spcPts val="0"/>
              </a:spcAft>
              <a:buClr>
                <a:schemeClr val="dk1"/>
              </a:buClr>
              <a:buSzPts val="1800"/>
              <a:buFont typeface="DM Sans"/>
              <a:buChar char="●"/>
            </a:pPr>
            <a:r>
              <a:rPr lang="en" sz="1800">
                <a:solidFill>
                  <a:schemeClr val="dk1"/>
                </a:solidFill>
                <a:latin typeface="DM Sans"/>
                <a:ea typeface="DM Sans"/>
                <a:cs typeface="DM Sans"/>
                <a:sym typeface="DM Sans"/>
              </a:rPr>
              <a:t>Remove missing values</a:t>
            </a:r>
            <a:endParaRPr sz="1800">
              <a:solidFill>
                <a:schemeClr val="dk1"/>
              </a:solidFill>
              <a:latin typeface="DM Sans"/>
              <a:ea typeface="DM Sans"/>
              <a:cs typeface="DM Sans"/>
              <a:sym typeface="DM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46"/>
          <p:cNvSpPr txBox="1"/>
          <p:nvPr>
            <p:ph type="title"/>
          </p:nvPr>
        </p:nvSpPr>
        <p:spPr>
          <a:xfrm>
            <a:off x="720000" y="3335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Summary Statistics</a:t>
            </a:r>
            <a:endParaRPr/>
          </a:p>
        </p:txBody>
      </p:sp>
      <p:graphicFrame>
        <p:nvGraphicFramePr>
          <p:cNvPr id="991" name="Google Shape;991;p46"/>
          <p:cNvGraphicFramePr/>
          <p:nvPr/>
        </p:nvGraphicFramePr>
        <p:xfrm>
          <a:off x="1016838" y="1186200"/>
          <a:ext cx="3000000" cy="3000000"/>
        </p:xfrm>
        <a:graphic>
          <a:graphicData uri="http://schemas.openxmlformats.org/drawingml/2006/table">
            <a:tbl>
              <a:tblPr>
                <a:noFill/>
                <a:tableStyleId>{FF93A8DA-2A60-47B6-BD77-915564100227}</a:tableStyleId>
              </a:tblPr>
              <a:tblGrid>
                <a:gridCol w="1248925"/>
                <a:gridCol w="1871550"/>
                <a:gridCol w="1974425"/>
                <a:gridCol w="2015425"/>
              </a:tblGrid>
              <a:tr h="579225">
                <a:tc>
                  <a:txBody>
                    <a:bodyPr/>
                    <a:lstStyle/>
                    <a:p>
                      <a:pPr indent="0" lvl="0" marL="0" rtl="0" algn="ctr">
                        <a:spcBef>
                          <a:spcPts val="0"/>
                        </a:spcBef>
                        <a:spcAft>
                          <a:spcPts val="0"/>
                        </a:spcAft>
                        <a:buNone/>
                      </a:pPr>
                      <a:r>
                        <a:t/>
                      </a:r>
                      <a:endParaRPr sz="2200">
                        <a:solidFill>
                          <a:schemeClr val="dk1"/>
                        </a:solidFill>
                        <a:latin typeface="Lexend ExtraBold"/>
                        <a:ea typeface="Lexend ExtraBold"/>
                        <a:cs typeface="Lexend ExtraBold"/>
                        <a:sym typeface="Lexen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Lexend ExtraBold"/>
                          <a:ea typeface="Lexend ExtraBold"/>
                          <a:cs typeface="Lexend ExtraBold"/>
                          <a:sym typeface="Lexend ExtraBold"/>
                        </a:rPr>
                        <a:t>star_rating</a:t>
                      </a:r>
                      <a:endParaRPr sz="2000">
                        <a:solidFill>
                          <a:schemeClr val="dk1"/>
                        </a:solidFill>
                        <a:latin typeface="Lexend ExtraBold"/>
                        <a:ea typeface="Lexend ExtraBold"/>
                        <a:cs typeface="Lexend ExtraBold"/>
                        <a:sym typeface="Lexen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Lexend ExtraBold"/>
                          <a:ea typeface="Lexend ExtraBold"/>
                          <a:cs typeface="Lexend ExtraBold"/>
                          <a:sym typeface="Lexend ExtraBold"/>
                        </a:rPr>
                        <a:t>helpful_votes</a:t>
                      </a:r>
                      <a:endParaRPr sz="2000">
                        <a:solidFill>
                          <a:schemeClr val="dk1"/>
                        </a:solidFill>
                        <a:latin typeface="Lexend ExtraBold"/>
                        <a:ea typeface="Lexend ExtraBold"/>
                        <a:cs typeface="Lexend ExtraBold"/>
                        <a:sym typeface="Lexen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Lexend ExtraBold"/>
                          <a:ea typeface="Lexend ExtraBold"/>
                          <a:cs typeface="Lexend ExtraBold"/>
                          <a:sym typeface="Lexend ExtraBold"/>
                        </a:rPr>
                        <a:t>total_votes</a:t>
                      </a:r>
                      <a:endParaRPr sz="2000">
                        <a:solidFill>
                          <a:schemeClr val="dk1"/>
                        </a:solidFill>
                        <a:latin typeface="Lexend ExtraBold"/>
                        <a:ea typeface="Lexend ExtraBold"/>
                        <a:cs typeface="Lexend ExtraBold"/>
                        <a:sym typeface="Lexen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2925">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count</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619630</a:t>
                      </a:r>
                      <a:endParaRPr sz="900">
                        <a:highlight>
                          <a:srgbClr val="FFFFFF"/>
                        </a:high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619630</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619630</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2925">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mean</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4.13</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1.97</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2.47</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2925">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std</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1.33</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21.39</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22.61</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2925">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min</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1</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0</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0</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2925">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max</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5</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8937</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M Sans"/>
                          <a:ea typeface="DM Sans"/>
                          <a:cs typeface="DM Sans"/>
                          <a:sym typeface="DM Sans"/>
                        </a:rPr>
                        <a:t>9072</a:t>
                      </a:r>
                      <a:endParaRPr>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pSp>
        <p:nvGrpSpPr>
          <p:cNvPr id="992" name="Google Shape;992;p46"/>
          <p:cNvGrpSpPr/>
          <p:nvPr/>
        </p:nvGrpSpPr>
        <p:grpSpPr>
          <a:xfrm rot="2650467">
            <a:off x="305469" y="671284"/>
            <a:ext cx="1268249" cy="451534"/>
            <a:chOff x="5177150" y="1700400"/>
            <a:chExt cx="504725" cy="194325"/>
          </a:xfrm>
        </p:grpSpPr>
        <p:sp>
          <p:nvSpPr>
            <p:cNvPr id="993" name="Google Shape;993;p46"/>
            <p:cNvSpPr/>
            <p:nvPr/>
          </p:nvSpPr>
          <p:spPr>
            <a:xfrm>
              <a:off x="5510000" y="1700400"/>
              <a:ext cx="171875" cy="114150"/>
            </a:xfrm>
            <a:custGeom>
              <a:rect b="b" l="l" r="r" t="t"/>
              <a:pathLst>
                <a:path extrusionOk="0" h="4566" w="6875">
                  <a:moveTo>
                    <a:pt x="5787" y="196"/>
                  </a:moveTo>
                  <a:cubicBezTo>
                    <a:pt x="5887" y="196"/>
                    <a:pt x="5988" y="208"/>
                    <a:pt x="6089" y="232"/>
                  </a:cubicBezTo>
                  <a:cubicBezTo>
                    <a:pt x="6285" y="258"/>
                    <a:pt x="6468" y="376"/>
                    <a:pt x="6573" y="546"/>
                  </a:cubicBezTo>
                  <a:cubicBezTo>
                    <a:pt x="6652" y="729"/>
                    <a:pt x="6599" y="978"/>
                    <a:pt x="6403" y="1292"/>
                  </a:cubicBezTo>
                  <a:cubicBezTo>
                    <a:pt x="5382" y="2968"/>
                    <a:pt x="2645" y="4356"/>
                    <a:pt x="511" y="4356"/>
                  </a:cubicBezTo>
                  <a:lnTo>
                    <a:pt x="498" y="4356"/>
                  </a:lnTo>
                  <a:lnTo>
                    <a:pt x="4439" y="873"/>
                  </a:lnTo>
                  <a:cubicBezTo>
                    <a:pt x="4688" y="638"/>
                    <a:pt x="4963" y="441"/>
                    <a:pt x="5277" y="297"/>
                  </a:cubicBezTo>
                  <a:cubicBezTo>
                    <a:pt x="5443" y="231"/>
                    <a:pt x="5614" y="196"/>
                    <a:pt x="5787" y="196"/>
                  </a:cubicBezTo>
                  <a:close/>
                  <a:moveTo>
                    <a:pt x="5801" y="0"/>
                  </a:moveTo>
                  <a:cubicBezTo>
                    <a:pt x="5596" y="0"/>
                    <a:pt x="5392" y="38"/>
                    <a:pt x="5198" y="114"/>
                  </a:cubicBezTo>
                  <a:cubicBezTo>
                    <a:pt x="4871" y="258"/>
                    <a:pt x="4570" y="468"/>
                    <a:pt x="4308" y="729"/>
                  </a:cubicBezTo>
                  <a:lnTo>
                    <a:pt x="210" y="4356"/>
                  </a:lnTo>
                  <a:cubicBezTo>
                    <a:pt x="145" y="4356"/>
                    <a:pt x="79" y="4343"/>
                    <a:pt x="27" y="4343"/>
                  </a:cubicBezTo>
                  <a:lnTo>
                    <a:pt x="1" y="4539"/>
                  </a:lnTo>
                  <a:cubicBezTo>
                    <a:pt x="92" y="4552"/>
                    <a:pt x="184" y="4565"/>
                    <a:pt x="276" y="4565"/>
                  </a:cubicBezTo>
                  <a:lnTo>
                    <a:pt x="498" y="4565"/>
                  </a:lnTo>
                  <a:cubicBezTo>
                    <a:pt x="2685" y="4565"/>
                    <a:pt x="5513" y="3125"/>
                    <a:pt x="6586" y="1397"/>
                  </a:cubicBezTo>
                  <a:cubicBezTo>
                    <a:pt x="6822" y="1031"/>
                    <a:pt x="6874" y="716"/>
                    <a:pt x="6756" y="468"/>
                  </a:cubicBezTo>
                  <a:cubicBezTo>
                    <a:pt x="6625" y="245"/>
                    <a:pt x="6403" y="88"/>
                    <a:pt x="6141" y="36"/>
                  </a:cubicBezTo>
                  <a:cubicBezTo>
                    <a:pt x="6029" y="12"/>
                    <a:pt x="5915" y="0"/>
                    <a:pt x="58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4" name="Google Shape;994;p46"/>
            <p:cNvSpPr/>
            <p:nvPr/>
          </p:nvSpPr>
          <p:spPr>
            <a:xfrm>
              <a:off x="5177150" y="1728775"/>
              <a:ext cx="341075" cy="165950"/>
            </a:xfrm>
            <a:custGeom>
              <a:rect b="b" l="l" r="r" t="t"/>
              <a:pathLst>
                <a:path extrusionOk="0" h="6638" w="13643">
                  <a:moveTo>
                    <a:pt x="0" y="0"/>
                  </a:moveTo>
                  <a:lnTo>
                    <a:pt x="0" y="6638"/>
                  </a:lnTo>
                  <a:lnTo>
                    <a:pt x="10945" y="6638"/>
                  </a:lnTo>
                  <a:lnTo>
                    <a:pt x="13642" y="3326"/>
                  </a:lnTo>
                  <a:lnTo>
                    <a:pt x="109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5" name="Google Shape;995;p46"/>
            <p:cNvSpPr/>
            <p:nvPr/>
          </p:nvSpPr>
          <p:spPr>
            <a:xfrm>
              <a:off x="5254050" y="1779175"/>
              <a:ext cx="33750" cy="71050"/>
            </a:xfrm>
            <a:custGeom>
              <a:rect b="b" l="l" r="r" t="t"/>
              <a:pathLst>
                <a:path extrusionOk="0" h="2842" w="1350">
                  <a:moveTo>
                    <a:pt x="577" y="511"/>
                  </a:moveTo>
                  <a:lnTo>
                    <a:pt x="577" y="1231"/>
                  </a:lnTo>
                  <a:cubicBezTo>
                    <a:pt x="393" y="1218"/>
                    <a:pt x="276" y="1048"/>
                    <a:pt x="289" y="878"/>
                  </a:cubicBezTo>
                  <a:cubicBezTo>
                    <a:pt x="289" y="786"/>
                    <a:pt x="315" y="707"/>
                    <a:pt x="354" y="629"/>
                  </a:cubicBezTo>
                  <a:cubicBezTo>
                    <a:pt x="407" y="563"/>
                    <a:pt x="485" y="511"/>
                    <a:pt x="577" y="511"/>
                  </a:cubicBezTo>
                  <a:close/>
                  <a:moveTo>
                    <a:pt x="773" y="1532"/>
                  </a:moveTo>
                  <a:cubicBezTo>
                    <a:pt x="865" y="1545"/>
                    <a:pt x="956" y="1585"/>
                    <a:pt x="1022" y="1663"/>
                  </a:cubicBezTo>
                  <a:cubicBezTo>
                    <a:pt x="1074" y="1729"/>
                    <a:pt x="1100" y="1820"/>
                    <a:pt x="1100" y="1912"/>
                  </a:cubicBezTo>
                  <a:cubicBezTo>
                    <a:pt x="1100" y="2017"/>
                    <a:pt x="1074" y="2108"/>
                    <a:pt x="1022" y="2187"/>
                  </a:cubicBezTo>
                  <a:cubicBezTo>
                    <a:pt x="956" y="2252"/>
                    <a:pt x="865" y="2292"/>
                    <a:pt x="773" y="2305"/>
                  </a:cubicBezTo>
                  <a:lnTo>
                    <a:pt x="773" y="1532"/>
                  </a:lnTo>
                  <a:close/>
                  <a:moveTo>
                    <a:pt x="577" y="0"/>
                  </a:moveTo>
                  <a:lnTo>
                    <a:pt x="577" y="288"/>
                  </a:lnTo>
                  <a:cubicBezTo>
                    <a:pt x="420" y="302"/>
                    <a:pt x="289" y="367"/>
                    <a:pt x="184" y="485"/>
                  </a:cubicBezTo>
                  <a:cubicBezTo>
                    <a:pt x="92" y="603"/>
                    <a:pt x="40" y="747"/>
                    <a:pt x="40" y="904"/>
                  </a:cubicBezTo>
                  <a:cubicBezTo>
                    <a:pt x="40" y="1048"/>
                    <a:pt x="79" y="1192"/>
                    <a:pt x="171" y="1297"/>
                  </a:cubicBezTo>
                  <a:cubicBezTo>
                    <a:pt x="276" y="1401"/>
                    <a:pt x="407" y="1467"/>
                    <a:pt x="551" y="1493"/>
                  </a:cubicBezTo>
                  <a:lnTo>
                    <a:pt x="577" y="1493"/>
                  </a:lnTo>
                  <a:lnTo>
                    <a:pt x="577" y="2305"/>
                  </a:lnTo>
                  <a:cubicBezTo>
                    <a:pt x="485" y="2292"/>
                    <a:pt x="407" y="2252"/>
                    <a:pt x="354" y="2174"/>
                  </a:cubicBezTo>
                  <a:cubicBezTo>
                    <a:pt x="289" y="2095"/>
                    <a:pt x="249" y="1990"/>
                    <a:pt x="249" y="1886"/>
                  </a:cubicBezTo>
                  <a:lnTo>
                    <a:pt x="1" y="1886"/>
                  </a:lnTo>
                  <a:cubicBezTo>
                    <a:pt x="1" y="2056"/>
                    <a:pt x="66" y="2213"/>
                    <a:pt x="171" y="2344"/>
                  </a:cubicBezTo>
                  <a:cubicBezTo>
                    <a:pt x="276" y="2449"/>
                    <a:pt x="420" y="2527"/>
                    <a:pt x="577" y="2527"/>
                  </a:cubicBezTo>
                  <a:lnTo>
                    <a:pt x="577" y="2841"/>
                  </a:lnTo>
                  <a:lnTo>
                    <a:pt x="773" y="2841"/>
                  </a:lnTo>
                  <a:lnTo>
                    <a:pt x="773" y="2527"/>
                  </a:lnTo>
                  <a:cubicBezTo>
                    <a:pt x="930" y="2514"/>
                    <a:pt x="1087" y="2449"/>
                    <a:pt x="1192" y="2344"/>
                  </a:cubicBezTo>
                  <a:cubicBezTo>
                    <a:pt x="1297" y="2213"/>
                    <a:pt x="1349" y="2056"/>
                    <a:pt x="1349" y="1899"/>
                  </a:cubicBezTo>
                  <a:cubicBezTo>
                    <a:pt x="1349" y="1755"/>
                    <a:pt x="1310" y="1611"/>
                    <a:pt x="1218" y="1493"/>
                  </a:cubicBezTo>
                  <a:cubicBezTo>
                    <a:pt x="1114" y="1388"/>
                    <a:pt x="983" y="1323"/>
                    <a:pt x="839" y="1297"/>
                  </a:cubicBezTo>
                  <a:lnTo>
                    <a:pt x="773" y="1297"/>
                  </a:lnTo>
                  <a:lnTo>
                    <a:pt x="773" y="511"/>
                  </a:lnTo>
                  <a:cubicBezTo>
                    <a:pt x="956" y="550"/>
                    <a:pt x="1048" y="681"/>
                    <a:pt x="1061" y="904"/>
                  </a:cubicBezTo>
                  <a:lnTo>
                    <a:pt x="1310" y="904"/>
                  </a:lnTo>
                  <a:cubicBezTo>
                    <a:pt x="1310" y="747"/>
                    <a:pt x="1258" y="590"/>
                    <a:pt x="1153" y="472"/>
                  </a:cubicBezTo>
                  <a:cubicBezTo>
                    <a:pt x="1048" y="367"/>
                    <a:pt x="917" y="302"/>
                    <a:pt x="773" y="288"/>
                  </a:cubicBezTo>
                  <a:lnTo>
                    <a:pt x="773"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6" name="Google Shape;996;p46"/>
            <p:cNvSpPr/>
            <p:nvPr/>
          </p:nvSpPr>
          <p:spPr>
            <a:xfrm>
              <a:off x="5294975" y="1779175"/>
              <a:ext cx="33725" cy="71050"/>
            </a:xfrm>
            <a:custGeom>
              <a:rect b="b" l="l" r="r" t="t"/>
              <a:pathLst>
                <a:path extrusionOk="0" h="2842" w="1349">
                  <a:moveTo>
                    <a:pt x="563" y="511"/>
                  </a:moveTo>
                  <a:lnTo>
                    <a:pt x="563" y="1231"/>
                  </a:lnTo>
                  <a:cubicBezTo>
                    <a:pt x="380" y="1218"/>
                    <a:pt x="262" y="1048"/>
                    <a:pt x="275" y="878"/>
                  </a:cubicBezTo>
                  <a:cubicBezTo>
                    <a:pt x="275" y="786"/>
                    <a:pt x="301" y="694"/>
                    <a:pt x="354" y="629"/>
                  </a:cubicBezTo>
                  <a:cubicBezTo>
                    <a:pt x="406" y="563"/>
                    <a:pt x="472" y="511"/>
                    <a:pt x="563" y="511"/>
                  </a:cubicBezTo>
                  <a:close/>
                  <a:moveTo>
                    <a:pt x="773" y="1532"/>
                  </a:moveTo>
                  <a:cubicBezTo>
                    <a:pt x="864" y="1545"/>
                    <a:pt x="943" y="1585"/>
                    <a:pt x="1008" y="1663"/>
                  </a:cubicBezTo>
                  <a:cubicBezTo>
                    <a:pt x="1061" y="1729"/>
                    <a:pt x="1100" y="1820"/>
                    <a:pt x="1087" y="1912"/>
                  </a:cubicBezTo>
                  <a:cubicBezTo>
                    <a:pt x="1087" y="2017"/>
                    <a:pt x="1061" y="2108"/>
                    <a:pt x="1008" y="2187"/>
                  </a:cubicBezTo>
                  <a:cubicBezTo>
                    <a:pt x="943" y="2252"/>
                    <a:pt x="864" y="2305"/>
                    <a:pt x="773" y="2305"/>
                  </a:cubicBezTo>
                  <a:lnTo>
                    <a:pt x="773" y="1532"/>
                  </a:lnTo>
                  <a:close/>
                  <a:moveTo>
                    <a:pt x="563" y="0"/>
                  </a:moveTo>
                  <a:lnTo>
                    <a:pt x="563" y="288"/>
                  </a:lnTo>
                  <a:cubicBezTo>
                    <a:pt x="419" y="302"/>
                    <a:pt x="275" y="367"/>
                    <a:pt x="184" y="485"/>
                  </a:cubicBezTo>
                  <a:cubicBezTo>
                    <a:pt x="79" y="603"/>
                    <a:pt x="26" y="747"/>
                    <a:pt x="26" y="904"/>
                  </a:cubicBezTo>
                  <a:cubicBezTo>
                    <a:pt x="26" y="1048"/>
                    <a:pt x="66" y="1192"/>
                    <a:pt x="157" y="1297"/>
                  </a:cubicBezTo>
                  <a:cubicBezTo>
                    <a:pt x="262" y="1401"/>
                    <a:pt x="393" y="1467"/>
                    <a:pt x="537" y="1493"/>
                  </a:cubicBezTo>
                  <a:lnTo>
                    <a:pt x="563" y="1493"/>
                  </a:lnTo>
                  <a:lnTo>
                    <a:pt x="563" y="2305"/>
                  </a:lnTo>
                  <a:cubicBezTo>
                    <a:pt x="472" y="2292"/>
                    <a:pt x="393" y="2252"/>
                    <a:pt x="341" y="2174"/>
                  </a:cubicBezTo>
                  <a:cubicBezTo>
                    <a:pt x="275" y="2095"/>
                    <a:pt x="249" y="1990"/>
                    <a:pt x="236" y="1886"/>
                  </a:cubicBezTo>
                  <a:lnTo>
                    <a:pt x="0" y="1886"/>
                  </a:lnTo>
                  <a:cubicBezTo>
                    <a:pt x="0" y="2056"/>
                    <a:pt x="53" y="2213"/>
                    <a:pt x="157" y="2344"/>
                  </a:cubicBezTo>
                  <a:cubicBezTo>
                    <a:pt x="262" y="2449"/>
                    <a:pt x="406" y="2527"/>
                    <a:pt x="563" y="2527"/>
                  </a:cubicBezTo>
                  <a:lnTo>
                    <a:pt x="563" y="2841"/>
                  </a:lnTo>
                  <a:lnTo>
                    <a:pt x="773" y="2841"/>
                  </a:lnTo>
                  <a:lnTo>
                    <a:pt x="773" y="2527"/>
                  </a:lnTo>
                  <a:cubicBezTo>
                    <a:pt x="930" y="2514"/>
                    <a:pt x="1074" y="2449"/>
                    <a:pt x="1192" y="2344"/>
                  </a:cubicBezTo>
                  <a:cubicBezTo>
                    <a:pt x="1296" y="2226"/>
                    <a:pt x="1349" y="2069"/>
                    <a:pt x="1336" y="1899"/>
                  </a:cubicBezTo>
                  <a:cubicBezTo>
                    <a:pt x="1349" y="1755"/>
                    <a:pt x="1296" y="1611"/>
                    <a:pt x="1205" y="1493"/>
                  </a:cubicBezTo>
                  <a:cubicBezTo>
                    <a:pt x="1100" y="1388"/>
                    <a:pt x="969" y="1323"/>
                    <a:pt x="825" y="1297"/>
                  </a:cubicBezTo>
                  <a:lnTo>
                    <a:pt x="773" y="1297"/>
                  </a:lnTo>
                  <a:lnTo>
                    <a:pt x="773" y="511"/>
                  </a:lnTo>
                  <a:cubicBezTo>
                    <a:pt x="943" y="550"/>
                    <a:pt x="1048" y="681"/>
                    <a:pt x="1061" y="904"/>
                  </a:cubicBezTo>
                  <a:lnTo>
                    <a:pt x="1309" y="904"/>
                  </a:lnTo>
                  <a:cubicBezTo>
                    <a:pt x="1296" y="747"/>
                    <a:pt x="1244" y="590"/>
                    <a:pt x="1139" y="472"/>
                  </a:cubicBezTo>
                  <a:cubicBezTo>
                    <a:pt x="1048" y="367"/>
                    <a:pt x="917" y="302"/>
                    <a:pt x="773" y="288"/>
                  </a:cubicBezTo>
                  <a:lnTo>
                    <a:pt x="773"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997" name="Google Shape;997;p46"/>
          <p:cNvGrpSpPr/>
          <p:nvPr/>
        </p:nvGrpSpPr>
        <p:grpSpPr>
          <a:xfrm rot="770040">
            <a:off x="8066162" y="380847"/>
            <a:ext cx="827134" cy="738801"/>
            <a:chOff x="6863400" y="3587200"/>
            <a:chExt cx="509650" cy="455250"/>
          </a:xfrm>
        </p:grpSpPr>
        <p:sp>
          <p:nvSpPr>
            <p:cNvPr id="998" name="Google Shape;998;p46"/>
            <p:cNvSpPr/>
            <p:nvPr/>
          </p:nvSpPr>
          <p:spPr>
            <a:xfrm>
              <a:off x="6867350" y="3587200"/>
              <a:ext cx="390500" cy="390500"/>
            </a:xfrm>
            <a:custGeom>
              <a:rect b="b" l="l" r="r" t="t"/>
              <a:pathLst>
                <a:path extrusionOk="0" h="15620" w="15620">
                  <a:moveTo>
                    <a:pt x="6232" y="0"/>
                  </a:moveTo>
                  <a:lnTo>
                    <a:pt x="6036" y="4242"/>
                  </a:lnTo>
                  <a:lnTo>
                    <a:pt x="2540" y="1846"/>
                  </a:lnTo>
                  <a:lnTo>
                    <a:pt x="2540" y="1846"/>
                  </a:lnTo>
                  <a:lnTo>
                    <a:pt x="4491" y="5617"/>
                  </a:lnTo>
                  <a:lnTo>
                    <a:pt x="262" y="5277"/>
                  </a:lnTo>
                  <a:lnTo>
                    <a:pt x="3836" y="7568"/>
                  </a:lnTo>
                  <a:lnTo>
                    <a:pt x="0" y="9401"/>
                  </a:lnTo>
                  <a:lnTo>
                    <a:pt x="4242" y="9584"/>
                  </a:lnTo>
                  <a:lnTo>
                    <a:pt x="1846" y="13093"/>
                  </a:lnTo>
                  <a:lnTo>
                    <a:pt x="1846" y="13093"/>
                  </a:lnTo>
                  <a:lnTo>
                    <a:pt x="5617" y="11129"/>
                  </a:lnTo>
                  <a:lnTo>
                    <a:pt x="5289" y="15371"/>
                  </a:lnTo>
                  <a:lnTo>
                    <a:pt x="7567" y="11783"/>
                  </a:lnTo>
                  <a:lnTo>
                    <a:pt x="9400" y="15619"/>
                  </a:lnTo>
                  <a:lnTo>
                    <a:pt x="9597" y="11378"/>
                  </a:lnTo>
                  <a:lnTo>
                    <a:pt x="13092" y="13773"/>
                  </a:lnTo>
                  <a:lnTo>
                    <a:pt x="11142" y="10016"/>
                  </a:lnTo>
                  <a:lnTo>
                    <a:pt x="15370" y="10343"/>
                  </a:lnTo>
                  <a:lnTo>
                    <a:pt x="11796" y="8052"/>
                  </a:lnTo>
                  <a:lnTo>
                    <a:pt x="15619" y="6219"/>
                  </a:lnTo>
                  <a:lnTo>
                    <a:pt x="11377" y="6036"/>
                  </a:lnTo>
                  <a:lnTo>
                    <a:pt x="13786" y="2527"/>
                  </a:lnTo>
                  <a:lnTo>
                    <a:pt x="10016" y="4491"/>
                  </a:lnTo>
                  <a:lnTo>
                    <a:pt x="10343" y="249"/>
                  </a:lnTo>
                  <a:lnTo>
                    <a:pt x="8052" y="3836"/>
                  </a:lnTo>
                  <a:lnTo>
                    <a:pt x="62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9" name="Google Shape;999;p46"/>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0" name="Google Shape;1000;p46"/>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1" name="Google Shape;1001;p46"/>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2" name="Google Shape;1002;p46"/>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3" name="Google Shape;1003;p46"/>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4" name="Google Shape;1004;p46"/>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5" name="Google Shape;1005;p46"/>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6" name="Google Shape;1006;p46"/>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7" name="Google Shape;1007;p46"/>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8" name="Google Shape;1008;p46"/>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Correlation heatmap</a:t>
            </a:r>
            <a:endParaRPr/>
          </a:p>
        </p:txBody>
      </p:sp>
      <p:sp>
        <p:nvSpPr>
          <p:cNvPr id="1014" name="Google Shape;1014;p47"/>
          <p:cNvSpPr txBox="1"/>
          <p:nvPr>
            <p:ph idx="1" type="subTitle"/>
          </p:nvPr>
        </p:nvSpPr>
        <p:spPr>
          <a:xfrm>
            <a:off x="5187375" y="1376600"/>
            <a:ext cx="3063600" cy="301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F0F0F"/>
                </a:solidFill>
                <a:latin typeface="Roboto"/>
                <a:ea typeface="Roboto"/>
                <a:cs typeface="Roboto"/>
                <a:sym typeface="Roboto"/>
              </a:rPr>
              <a:t>1. </a:t>
            </a:r>
            <a:r>
              <a:rPr lang="en" sz="1200">
                <a:solidFill>
                  <a:srgbClr val="0F0F0F"/>
                </a:solidFill>
                <a:latin typeface="Roboto"/>
                <a:ea typeface="Roboto"/>
                <a:cs typeface="Roboto"/>
                <a:sym typeface="Roboto"/>
              </a:rPr>
              <a:t>No significant correlation between </a:t>
            </a:r>
            <a:r>
              <a:rPr lang="en" sz="1200">
                <a:solidFill>
                  <a:srgbClr val="000000"/>
                </a:solidFill>
                <a:latin typeface="Roboto"/>
                <a:ea typeface="Roboto"/>
                <a:cs typeface="Roboto"/>
                <a:sym typeface="Roboto"/>
              </a:rPr>
              <a:t>'star_rating' and 'helpful_votes' (-0.02).</a:t>
            </a:r>
            <a:endParaRPr sz="1200">
              <a:solidFill>
                <a:srgbClr val="000000"/>
              </a:solidFill>
              <a:latin typeface="Roboto"/>
              <a:ea typeface="Roboto"/>
              <a:cs typeface="Roboto"/>
              <a:sym typeface="Roboto"/>
            </a:endParaRPr>
          </a:p>
          <a:p>
            <a:pPr indent="0" lvl="0" marL="0" rtl="0" algn="l">
              <a:spcBef>
                <a:spcPts val="0"/>
              </a:spcBef>
              <a:spcAft>
                <a:spcPts val="0"/>
              </a:spcAft>
              <a:buNone/>
            </a:pPr>
            <a:r>
              <a:t/>
            </a:r>
            <a:endParaRPr sz="1200">
              <a:solidFill>
                <a:srgbClr val="000000"/>
              </a:solidFill>
              <a:latin typeface="Roboto"/>
              <a:ea typeface="Roboto"/>
              <a:cs typeface="Roboto"/>
              <a:sym typeface="Roboto"/>
            </a:endParaRPr>
          </a:p>
          <a:p>
            <a:pPr indent="0" lvl="0" marL="0" rtl="0" algn="l">
              <a:spcBef>
                <a:spcPts val="0"/>
              </a:spcBef>
              <a:spcAft>
                <a:spcPts val="0"/>
              </a:spcAft>
              <a:buNone/>
            </a:pPr>
            <a:r>
              <a:rPr lang="en" sz="1200">
                <a:solidFill>
                  <a:srgbClr val="0F0F0F"/>
                </a:solidFill>
                <a:latin typeface="Roboto"/>
                <a:ea typeface="Roboto"/>
                <a:cs typeface="Roboto"/>
                <a:sym typeface="Roboto"/>
              </a:rPr>
              <a:t>2. No significant correlation between </a:t>
            </a:r>
            <a:r>
              <a:rPr lang="en" sz="1200">
                <a:solidFill>
                  <a:srgbClr val="000000"/>
                </a:solidFill>
                <a:latin typeface="Roboto"/>
                <a:ea typeface="Roboto"/>
                <a:cs typeface="Roboto"/>
                <a:sym typeface="Roboto"/>
              </a:rPr>
              <a:t>'star_rating' and 'total_votes' (-0.036).</a:t>
            </a:r>
            <a:endParaRPr sz="1200">
              <a:solidFill>
                <a:srgbClr val="000000"/>
              </a:solidFill>
              <a:latin typeface="Roboto"/>
              <a:ea typeface="Roboto"/>
              <a:cs typeface="Roboto"/>
              <a:sym typeface="Roboto"/>
            </a:endParaRPr>
          </a:p>
          <a:p>
            <a:pPr indent="0" lvl="0" marL="0" rtl="0" algn="l">
              <a:spcBef>
                <a:spcPts val="0"/>
              </a:spcBef>
              <a:spcAft>
                <a:spcPts val="0"/>
              </a:spcAft>
              <a:buNone/>
            </a:pPr>
            <a:r>
              <a:t/>
            </a:r>
            <a:endParaRPr sz="1200">
              <a:solidFill>
                <a:srgbClr val="000000"/>
              </a:solidFill>
              <a:latin typeface="Roboto"/>
              <a:ea typeface="Roboto"/>
              <a:cs typeface="Roboto"/>
              <a:sym typeface="Roboto"/>
            </a:endParaRPr>
          </a:p>
          <a:p>
            <a:pPr indent="0" lvl="0" marL="0" rtl="0" algn="l">
              <a:spcBef>
                <a:spcPts val="0"/>
              </a:spcBef>
              <a:spcAft>
                <a:spcPts val="0"/>
              </a:spcAft>
              <a:buNone/>
            </a:pPr>
            <a:r>
              <a:rPr lang="en" sz="1200">
                <a:solidFill>
                  <a:srgbClr val="0F0F0F"/>
                </a:solidFill>
                <a:latin typeface="Roboto"/>
                <a:ea typeface="Roboto"/>
                <a:cs typeface="Roboto"/>
                <a:sym typeface="Roboto"/>
              </a:rPr>
              <a:t>3. The correlation coefficient between 'helpful_votes' and 'total_votes' is very high at </a:t>
            </a:r>
            <a:r>
              <a:rPr b="1" lang="en" sz="1200">
                <a:solidFill>
                  <a:srgbClr val="0F0F0F"/>
                </a:solidFill>
                <a:latin typeface="Roboto"/>
                <a:ea typeface="Roboto"/>
                <a:cs typeface="Roboto"/>
                <a:sym typeface="Roboto"/>
              </a:rPr>
              <a:t>0.99</a:t>
            </a:r>
            <a:r>
              <a:rPr lang="en" sz="1200">
                <a:solidFill>
                  <a:srgbClr val="0F0F0F"/>
                </a:solidFill>
                <a:latin typeface="Roboto"/>
                <a:ea typeface="Roboto"/>
                <a:cs typeface="Roboto"/>
                <a:sym typeface="Roboto"/>
              </a:rPr>
              <a:t>,  indicating a very strong positive linear relationship. </a:t>
            </a:r>
            <a:endParaRPr sz="1200">
              <a:solidFill>
                <a:srgbClr val="000000"/>
              </a:solidFill>
              <a:latin typeface="Roboto"/>
              <a:ea typeface="Roboto"/>
              <a:cs typeface="Roboto"/>
              <a:sym typeface="Roboto"/>
            </a:endParaRPr>
          </a:p>
          <a:p>
            <a:pPr indent="0" lvl="0" marL="457200" rtl="0" algn="l">
              <a:spcBef>
                <a:spcPts val="0"/>
              </a:spcBef>
              <a:spcAft>
                <a:spcPts val="0"/>
              </a:spcAft>
              <a:buNone/>
            </a:pPr>
            <a:r>
              <a:t/>
            </a:r>
            <a:endParaRPr sz="1200">
              <a:solidFill>
                <a:srgbClr val="000000"/>
              </a:solidFill>
              <a:latin typeface="Roboto"/>
              <a:ea typeface="Roboto"/>
              <a:cs typeface="Roboto"/>
              <a:sym typeface="Roboto"/>
            </a:endParaRPr>
          </a:p>
        </p:txBody>
      </p:sp>
      <p:grpSp>
        <p:nvGrpSpPr>
          <p:cNvPr id="1015" name="Google Shape;1015;p47"/>
          <p:cNvGrpSpPr/>
          <p:nvPr/>
        </p:nvGrpSpPr>
        <p:grpSpPr>
          <a:xfrm rot="-796065">
            <a:off x="-410340" y="894933"/>
            <a:ext cx="1074915" cy="631870"/>
            <a:chOff x="7181413" y="1382775"/>
            <a:chExt cx="1074924" cy="631875"/>
          </a:xfrm>
        </p:grpSpPr>
        <p:sp>
          <p:nvSpPr>
            <p:cNvPr id="1016" name="Google Shape;1016;p47"/>
            <p:cNvSpPr/>
            <p:nvPr/>
          </p:nvSpPr>
          <p:spPr>
            <a:xfrm>
              <a:off x="7181413" y="1382775"/>
              <a:ext cx="1074924" cy="631875"/>
            </a:xfrm>
            <a:custGeom>
              <a:rect b="b" l="l" r="r" t="t"/>
              <a:pathLst>
                <a:path extrusionOk="0" h="11585" w="19708">
                  <a:moveTo>
                    <a:pt x="19191" y="112"/>
                  </a:moveTo>
                  <a:cubicBezTo>
                    <a:pt x="19419" y="112"/>
                    <a:pt x="19608" y="308"/>
                    <a:pt x="19608" y="550"/>
                  </a:cubicBezTo>
                  <a:lnTo>
                    <a:pt x="19608" y="11047"/>
                  </a:lnTo>
                  <a:cubicBezTo>
                    <a:pt x="19608" y="11297"/>
                    <a:pt x="19408" y="11485"/>
                    <a:pt x="19170" y="11485"/>
                  </a:cubicBezTo>
                  <a:lnTo>
                    <a:pt x="550" y="11485"/>
                  </a:lnTo>
                  <a:cubicBezTo>
                    <a:pt x="300" y="11485"/>
                    <a:pt x="100" y="11297"/>
                    <a:pt x="113" y="11047"/>
                  </a:cubicBezTo>
                  <a:lnTo>
                    <a:pt x="113" y="550"/>
                  </a:lnTo>
                  <a:cubicBezTo>
                    <a:pt x="113" y="308"/>
                    <a:pt x="289" y="112"/>
                    <a:pt x="528" y="112"/>
                  </a:cubicBezTo>
                  <a:cubicBezTo>
                    <a:pt x="535" y="112"/>
                    <a:pt x="543" y="112"/>
                    <a:pt x="550" y="113"/>
                  </a:cubicBezTo>
                  <a:lnTo>
                    <a:pt x="19170" y="113"/>
                  </a:lnTo>
                  <a:cubicBezTo>
                    <a:pt x="19177" y="112"/>
                    <a:pt x="19184" y="112"/>
                    <a:pt x="19191" y="112"/>
                  </a:cubicBezTo>
                  <a:close/>
                  <a:moveTo>
                    <a:pt x="550" y="0"/>
                  </a:moveTo>
                  <a:cubicBezTo>
                    <a:pt x="250" y="0"/>
                    <a:pt x="13" y="250"/>
                    <a:pt x="0" y="550"/>
                  </a:cubicBezTo>
                  <a:lnTo>
                    <a:pt x="0" y="11047"/>
                  </a:lnTo>
                  <a:cubicBezTo>
                    <a:pt x="0" y="11347"/>
                    <a:pt x="250" y="11585"/>
                    <a:pt x="550" y="11585"/>
                  </a:cubicBezTo>
                  <a:lnTo>
                    <a:pt x="19170" y="11585"/>
                  </a:lnTo>
                  <a:cubicBezTo>
                    <a:pt x="19470" y="11585"/>
                    <a:pt x="19708" y="11347"/>
                    <a:pt x="19708" y="11047"/>
                  </a:cubicBezTo>
                  <a:lnTo>
                    <a:pt x="19708" y="550"/>
                  </a:lnTo>
                  <a:cubicBezTo>
                    <a:pt x="19708" y="250"/>
                    <a:pt x="19470" y="0"/>
                    <a:pt x="19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7"/>
            <p:cNvSpPr/>
            <p:nvPr/>
          </p:nvSpPr>
          <p:spPr>
            <a:xfrm>
              <a:off x="7184795" y="1844913"/>
              <a:ext cx="1068815" cy="75705"/>
            </a:xfrm>
            <a:custGeom>
              <a:rect b="b" l="l" r="r" t="t"/>
              <a:pathLst>
                <a:path extrusionOk="0" h="1388" w="19596">
                  <a:moveTo>
                    <a:pt x="1" y="0"/>
                  </a:moveTo>
                  <a:lnTo>
                    <a:pt x="1" y="1387"/>
                  </a:lnTo>
                  <a:lnTo>
                    <a:pt x="19596" y="1387"/>
                  </a:lnTo>
                  <a:lnTo>
                    <a:pt x="195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7"/>
            <p:cNvSpPr/>
            <p:nvPr/>
          </p:nvSpPr>
          <p:spPr>
            <a:xfrm>
              <a:off x="7254336" y="1446808"/>
              <a:ext cx="180699" cy="115957"/>
            </a:xfrm>
            <a:custGeom>
              <a:rect b="b" l="l" r="r" t="t"/>
              <a:pathLst>
                <a:path extrusionOk="0" h="2126" w="3313">
                  <a:moveTo>
                    <a:pt x="263" y="1"/>
                  </a:moveTo>
                  <a:cubicBezTo>
                    <a:pt x="125" y="1"/>
                    <a:pt x="1" y="113"/>
                    <a:pt x="1" y="263"/>
                  </a:cubicBezTo>
                  <a:lnTo>
                    <a:pt x="1" y="1875"/>
                  </a:lnTo>
                  <a:cubicBezTo>
                    <a:pt x="1" y="2013"/>
                    <a:pt x="125" y="2125"/>
                    <a:pt x="263" y="2125"/>
                  </a:cubicBezTo>
                  <a:lnTo>
                    <a:pt x="3062" y="2125"/>
                  </a:lnTo>
                  <a:cubicBezTo>
                    <a:pt x="3200" y="2125"/>
                    <a:pt x="3312" y="2013"/>
                    <a:pt x="3312" y="1875"/>
                  </a:cubicBezTo>
                  <a:lnTo>
                    <a:pt x="3312" y="263"/>
                  </a:lnTo>
                  <a:cubicBezTo>
                    <a:pt x="3312" y="113"/>
                    <a:pt x="3200" y="1"/>
                    <a:pt x="3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7"/>
            <p:cNvSpPr/>
            <p:nvPr/>
          </p:nvSpPr>
          <p:spPr>
            <a:xfrm>
              <a:off x="7182068" y="1778753"/>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300"/>
                  </a:lnTo>
                  <a:lnTo>
                    <a:pt x="11323" y="126"/>
                  </a:lnTo>
                  <a:lnTo>
                    <a:pt x="12872" y="1300"/>
                  </a:lnTo>
                  <a:lnTo>
                    <a:pt x="14622" y="126"/>
                  </a:lnTo>
                  <a:lnTo>
                    <a:pt x="16209" y="1300"/>
                  </a:lnTo>
                  <a:lnTo>
                    <a:pt x="17859" y="126"/>
                  </a:lnTo>
                  <a:lnTo>
                    <a:pt x="19646" y="1275"/>
                  </a:lnTo>
                  <a:lnTo>
                    <a:pt x="19696" y="1188"/>
                  </a:lnTo>
                  <a:lnTo>
                    <a:pt x="17859" y="1"/>
                  </a:lnTo>
                  <a:lnTo>
                    <a:pt x="16209" y="1176"/>
                  </a:lnTo>
                  <a:lnTo>
                    <a:pt x="14622" y="1"/>
                  </a:lnTo>
                  <a:lnTo>
                    <a:pt x="12872" y="1176"/>
                  </a:lnTo>
                  <a:lnTo>
                    <a:pt x="11323" y="1"/>
                  </a:lnTo>
                  <a:lnTo>
                    <a:pt x="9786" y="1176"/>
                  </a:lnTo>
                  <a:lnTo>
                    <a:pt x="8224" y="1"/>
                  </a:lnTo>
                  <a:lnTo>
                    <a:pt x="6637" y="1163"/>
                  </a:lnTo>
                  <a:lnTo>
                    <a:pt x="5200" y="1"/>
                  </a:lnTo>
                  <a:lnTo>
                    <a:pt x="3400" y="1176"/>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7"/>
            <p:cNvSpPr/>
            <p:nvPr/>
          </p:nvSpPr>
          <p:spPr>
            <a:xfrm>
              <a:off x="7182068" y="1735174"/>
              <a:ext cx="1074269" cy="70251"/>
            </a:xfrm>
            <a:custGeom>
              <a:rect b="b" l="l" r="r" t="t"/>
              <a:pathLst>
                <a:path extrusionOk="0" h="1288" w="19696">
                  <a:moveTo>
                    <a:pt x="1688" y="0"/>
                  </a:moveTo>
                  <a:lnTo>
                    <a:pt x="1" y="1187"/>
                  </a:lnTo>
                  <a:lnTo>
                    <a:pt x="51" y="1262"/>
                  </a:lnTo>
                  <a:lnTo>
                    <a:pt x="1688" y="125"/>
                  </a:lnTo>
                  <a:lnTo>
                    <a:pt x="3400" y="1287"/>
                  </a:lnTo>
                  <a:lnTo>
                    <a:pt x="5187" y="125"/>
                  </a:lnTo>
                  <a:lnTo>
                    <a:pt x="6637" y="1287"/>
                  </a:lnTo>
                  <a:lnTo>
                    <a:pt x="8224" y="125"/>
                  </a:lnTo>
                  <a:lnTo>
                    <a:pt x="9786" y="1287"/>
                  </a:lnTo>
                  <a:lnTo>
                    <a:pt x="11323" y="125"/>
                  </a:lnTo>
                  <a:lnTo>
                    <a:pt x="12872" y="1287"/>
                  </a:lnTo>
                  <a:lnTo>
                    <a:pt x="14622" y="125"/>
                  </a:lnTo>
                  <a:lnTo>
                    <a:pt x="16209" y="1287"/>
                  </a:lnTo>
                  <a:lnTo>
                    <a:pt x="17859" y="113"/>
                  </a:lnTo>
                  <a:lnTo>
                    <a:pt x="19646" y="1262"/>
                  </a:lnTo>
                  <a:lnTo>
                    <a:pt x="19696" y="1187"/>
                  </a:lnTo>
                  <a:lnTo>
                    <a:pt x="17859" y="0"/>
                  </a:lnTo>
                  <a:lnTo>
                    <a:pt x="16209" y="1162"/>
                  </a:lnTo>
                  <a:lnTo>
                    <a:pt x="14622" y="0"/>
                  </a:lnTo>
                  <a:lnTo>
                    <a:pt x="12872" y="1162"/>
                  </a:lnTo>
                  <a:lnTo>
                    <a:pt x="11323" y="0"/>
                  </a:lnTo>
                  <a:lnTo>
                    <a:pt x="9786" y="1162"/>
                  </a:lnTo>
                  <a:lnTo>
                    <a:pt x="8224" y="0"/>
                  </a:lnTo>
                  <a:lnTo>
                    <a:pt x="6637" y="1162"/>
                  </a:lnTo>
                  <a:lnTo>
                    <a:pt x="5200" y="0"/>
                  </a:lnTo>
                  <a:lnTo>
                    <a:pt x="3400" y="1162"/>
                  </a:lnTo>
                  <a:lnTo>
                    <a:pt x="1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7"/>
            <p:cNvSpPr/>
            <p:nvPr/>
          </p:nvSpPr>
          <p:spPr>
            <a:xfrm>
              <a:off x="7182068" y="1690831"/>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288"/>
                  </a:lnTo>
                  <a:lnTo>
                    <a:pt x="11323" y="126"/>
                  </a:lnTo>
                  <a:lnTo>
                    <a:pt x="12872" y="1288"/>
                  </a:lnTo>
                  <a:lnTo>
                    <a:pt x="14622" y="126"/>
                  </a:lnTo>
                  <a:lnTo>
                    <a:pt x="16209" y="1288"/>
                  </a:lnTo>
                  <a:lnTo>
                    <a:pt x="17859" y="126"/>
                  </a:lnTo>
                  <a:lnTo>
                    <a:pt x="19646" y="1275"/>
                  </a:lnTo>
                  <a:lnTo>
                    <a:pt x="19696" y="1188"/>
                  </a:lnTo>
                  <a:lnTo>
                    <a:pt x="17859" y="1"/>
                  </a:lnTo>
                  <a:lnTo>
                    <a:pt x="16209" y="1175"/>
                  </a:lnTo>
                  <a:lnTo>
                    <a:pt x="14622" y="1"/>
                  </a:lnTo>
                  <a:lnTo>
                    <a:pt x="12872" y="1175"/>
                  </a:lnTo>
                  <a:lnTo>
                    <a:pt x="11323" y="1"/>
                  </a:lnTo>
                  <a:lnTo>
                    <a:pt x="9786" y="1163"/>
                  </a:lnTo>
                  <a:lnTo>
                    <a:pt x="8224" y="1"/>
                  </a:lnTo>
                  <a:lnTo>
                    <a:pt x="6637" y="1163"/>
                  </a:lnTo>
                  <a:lnTo>
                    <a:pt x="5200" y="1"/>
                  </a:lnTo>
                  <a:lnTo>
                    <a:pt x="3400" y="1175"/>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47"/>
          <p:cNvGrpSpPr/>
          <p:nvPr/>
        </p:nvGrpSpPr>
        <p:grpSpPr>
          <a:xfrm rot="552673">
            <a:off x="8311185" y="1032709"/>
            <a:ext cx="1082696" cy="839820"/>
            <a:chOff x="4159225" y="1883250"/>
            <a:chExt cx="669675" cy="519450"/>
          </a:xfrm>
        </p:grpSpPr>
        <p:sp>
          <p:nvSpPr>
            <p:cNvPr id="1023" name="Google Shape;1023;p47"/>
            <p:cNvSpPr/>
            <p:nvPr/>
          </p:nvSpPr>
          <p:spPr>
            <a:xfrm>
              <a:off x="4159225" y="2173250"/>
              <a:ext cx="229450" cy="229450"/>
            </a:xfrm>
            <a:custGeom>
              <a:rect b="b" l="l" r="r" t="t"/>
              <a:pathLst>
                <a:path extrusionOk="0" h="9178" w="9178">
                  <a:moveTo>
                    <a:pt x="5512" y="0"/>
                  </a:moveTo>
                  <a:lnTo>
                    <a:pt x="4439" y="2252"/>
                  </a:lnTo>
                  <a:lnTo>
                    <a:pt x="3103" y="144"/>
                  </a:lnTo>
                  <a:lnTo>
                    <a:pt x="3287" y="2632"/>
                  </a:lnTo>
                  <a:lnTo>
                    <a:pt x="1074" y="1493"/>
                  </a:lnTo>
                  <a:lnTo>
                    <a:pt x="2488" y="3548"/>
                  </a:lnTo>
                  <a:lnTo>
                    <a:pt x="0" y="3653"/>
                  </a:lnTo>
                  <a:lnTo>
                    <a:pt x="2252" y="4727"/>
                  </a:lnTo>
                  <a:lnTo>
                    <a:pt x="144" y="6075"/>
                  </a:lnTo>
                  <a:lnTo>
                    <a:pt x="2632" y="5879"/>
                  </a:lnTo>
                  <a:lnTo>
                    <a:pt x="2632" y="5879"/>
                  </a:lnTo>
                  <a:lnTo>
                    <a:pt x="1480" y="8091"/>
                  </a:lnTo>
                  <a:lnTo>
                    <a:pt x="3535" y="6690"/>
                  </a:lnTo>
                  <a:lnTo>
                    <a:pt x="3653" y="9178"/>
                  </a:lnTo>
                  <a:lnTo>
                    <a:pt x="4727" y="6926"/>
                  </a:lnTo>
                  <a:lnTo>
                    <a:pt x="6075" y="9034"/>
                  </a:lnTo>
                  <a:lnTo>
                    <a:pt x="5879" y="6546"/>
                  </a:lnTo>
                  <a:lnTo>
                    <a:pt x="8091" y="7685"/>
                  </a:lnTo>
                  <a:lnTo>
                    <a:pt x="6677" y="5630"/>
                  </a:lnTo>
                  <a:lnTo>
                    <a:pt x="9178" y="5525"/>
                  </a:lnTo>
                  <a:lnTo>
                    <a:pt x="6926" y="4452"/>
                  </a:lnTo>
                  <a:lnTo>
                    <a:pt x="9021" y="3103"/>
                  </a:lnTo>
                  <a:lnTo>
                    <a:pt x="9021" y="3103"/>
                  </a:lnTo>
                  <a:lnTo>
                    <a:pt x="6533" y="3300"/>
                  </a:lnTo>
                  <a:lnTo>
                    <a:pt x="7685" y="1087"/>
                  </a:lnTo>
                  <a:lnTo>
                    <a:pt x="5630" y="2501"/>
                  </a:lnTo>
                  <a:lnTo>
                    <a:pt x="55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7"/>
            <p:cNvSpPr/>
            <p:nvPr/>
          </p:nvSpPr>
          <p:spPr>
            <a:xfrm>
              <a:off x="4331050" y="1887850"/>
              <a:ext cx="494600" cy="391800"/>
            </a:xfrm>
            <a:custGeom>
              <a:rect b="b" l="l" r="r" t="t"/>
              <a:pathLst>
                <a:path extrusionOk="0" h="15672" w="19784">
                  <a:moveTo>
                    <a:pt x="1" y="0"/>
                  </a:moveTo>
                  <a:lnTo>
                    <a:pt x="1" y="15671"/>
                  </a:lnTo>
                  <a:lnTo>
                    <a:pt x="19783" y="15671"/>
                  </a:lnTo>
                  <a:lnTo>
                    <a:pt x="197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7"/>
            <p:cNvSpPr/>
            <p:nvPr/>
          </p:nvSpPr>
          <p:spPr>
            <a:xfrm>
              <a:off x="4306825" y="1886200"/>
              <a:ext cx="494925" cy="391800"/>
            </a:xfrm>
            <a:custGeom>
              <a:rect b="b" l="l" r="r" t="t"/>
              <a:pathLst>
                <a:path extrusionOk="0" h="15672" w="19797">
                  <a:moveTo>
                    <a:pt x="1" y="1"/>
                  </a:moveTo>
                  <a:lnTo>
                    <a:pt x="1" y="15672"/>
                  </a:lnTo>
                  <a:lnTo>
                    <a:pt x="19796" y="15672"/>
                  </a:lnTo>
                  <a:lnTo>
                    <a:pt x="197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7"/>
            <p:cNvSpPr/>
            <p:nvPr/>
          </p:nvSpPr>
          <p:spPr>
            <a:xfrm>
              <a:off x="4303900" y="2079650"/>
              <a:ext cx="525000" cy="7875"/>
            </a:xfrm>
            <a:custGeom>
              <a:rect b="b" l="l" r="r" t="t"/>
              <a:pathLst>
                <a:path extrusionOk="0" h="315" w="21000">
                  <a:moveTo>
                    <a:pt x="0" y="0"/>
                  </a:moveTo>
                  <a:lnTo>
                    <a:pt x="0" y="209"/>
                  </a:lnTo>
                  <a:lnTo>
                    <a:pt x="21000" y="314"/>
                  </a:lnTo>
                  <a:lnTo>
                    <a:pt x="21000" y="10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7"/>
            <p:cNvSpPr/>
            <p:nvPr/>
          </p:nvSpPr>
          <p:spPr>
            <a:xfrm>
              <a:off x="4552975" y="1883250"/>
              <a:ext cx="4925" cy="408500"/>
            </a:xfrm>
            <a:custGeom>
              <a:rect b="b" l="l" r="r" t="t"/>
              <a:pathLst>
                <a:path extrusionOk="0" h="16340" w="197">
                  <a:moveTo>
                    <a:pt x="0" y="1"/>
                  </a:moveTo>
                  <a:lnTo>
                    <a:pt x="0" y="16340"/>
                  </a:lnTo>
                  <a:lnTo>
                    <a:pt x="197" y="1634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7"/>
            <p:cNvSpPr/>
            <p:nvPr/>
          </p:nvSpPr>
          <p:spPr>
            <a:xfrm>
              <a:off x="4528425" y="2071775"/>
              <a:ext cx="50900" cy="55025"/>
            </a:xfrm>
            <a:custGeom>
              <a:rect b="b" l="l" r="r" t="t"/>
              <a:pathLst>
                <a:path extrusionOk="0" h="2201" w="2036">
                  <a:moveTo>
                    <a:pt x="1061" y="1"/>
                  </a:moveTo>
                  <a:lnTo>
                    <a:pt x="969" y="328"/>
                  </a:lnTo>
                  <a:cubicBezTo>
                    <a:pt x="773" y="970"/>
                    <a:pt x="445" y="1559"/>
                    <a:pt x="0" y="2056"/>
                  </a:cubicBezTo>
                  <a:lnTo>
                    <a:pt x="157" y="2200"/>
                  </a:lnTo>
                  <a:cubicBezTo>
                    <a:pt x="550" y="1755"/>
                    <a:pt x="864" y="1231"/>
                    <a:pt x="1074" y="669"/>
                  </a:cubicBezTo>
                  <a:cubicBezTo>
                    <a:pt x="1283" y="1153"/>
                    <a:pt x="1545" y="1611"/>
                    <a:pt x="1859" y="2030"/>
                  </a:cubicBezTo>
                  <a:cubicBezTo>
                    <a:pt x="1886" y="2082"/>
                    <a:pt x="1925" y="2109"/>
                    <a:pt x="1977" y="2122"/>
                  </a:cubicBezTo>
                  <a:lnTo>
                    <a:pt x="2017" y="1925"/>
                  </a:lnTo>
                  <a:cubicBezTo>
                    <a:pt x="2025" y="1925"/>
                    <a:pt x="2034" y="1931"/>
                    <a:pt x="2035" y="1931"/>
                  </a:cubicBezTo>
                  <a:cubicBezTo>
                    <a:pt x="2035" y="1931"/>
                    <a:pt x="2034" y="1930"/>
                    <a:pt x="2030" y="1925"/>
                  </a:cubicBezTo>
                  <a:cubicBezTo>
                    <a:pt x="1689" y="1428"/>
                    <a:pt x="1349" y="904"/>
                    <a:pt x="1166" y="328"/>
                  </a:cubicBezTo>
                  <a:lnTo>
                    <a:pt x="1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7"/>
            <p:cNvSpPr/>
            <p:nvPr/>
          </p:nvSpPr>
          <p:spPr>
            <a:xfrm>
              <a:off x="4553625" y="2018400"/>
              <a:ext cx="76275" cy="63875"/>
            </a:xfrm>
            <a:custGeom>
              <a:rect b="b" l="l" r="r" t="t"/>
              <a:pathLst>
                <a:path extrusionOk="0" h="2555" w="3051">
                  <a:moveTo>
                    <a:pt x="2287" y="201"/>
                  </a:moveTo>
                  <a:cubicBezTo>
                    <a:pt x="2390" y="201"/>
                    <a:pt x="2491" y="234"/>
                    <a:pt x="2580" y="316"/>
                  </a:cubicBezTo>
                  <a:cubicBezTo>
                    <a:pt x="2841" y="552"/>
                    <a:pt x="2658" y="971"/>
                    <a:pt x="2514" y="1154"/>
                  </a:cubicBezTo>
                  <a:cubicBezTo>
                    <a:pt x="2056" y="1769"/>
                    <a:pt x="1100" y="2345"/>
                    <a:pt x="302" y="2345"/>
                  </a:cubicBezTo>
                  <a:lnTo>
                    <a:pt x="262" y="2345"/>
                  </a:lnTo>
                  <a:cubicBezTo>
                    <a:pt x="341" y="2254"/>
                    <a:pt x="432" y="2123"/>
                    <a:pt x="537" y="1939"/>
                  </a:cubicBezTo>
                  <a:cubicBezTo>
                    <a:pt x="577" y="1887"/>
                    <a:pt x="603" y="1835"/>
                    <a:pt x="629" y="1822"/>
                  </a:cubicBezTo>
                  <a:cubicBezTo>
                    <a:pt x="734" y="1664"/>
                    <a:pt x="838" y="1520"/>
                    <a:pt x="930" y="1376"/>
                  </a:cubicBezTo>
                  <a:cubicBezTo>
                    <a:pt x="1061" y="1180"/>
                    <a:pt x="1205" y="984"/>
                    <a:pt x="1349" y="800"/>
                  </a:cubicBezTo>
                  <a:cubicBezTo>
                    <a:pt x="1388" y="761"/>
                    <a:pt x="1427" y="709"/>
                    <a:pt x="1480" y="643"/>
                  </a:cubicBezTo>
                  <a:cubicBezTo>
                    <a:pt x="1570" y="553"/>
                    <a:pt x="1945" y="201"/>
                    <a:pt x="2287" y="201"/>
                  </a:cubicBezTo>
                  <a:close/>
                  <a:moveTo>
                    <a:pt x="2297" y="1"/>
                  </a:moveTo>
                  <a:cubicBezTo>
                    <a:pt x="1969" y="1"/>
                    <a:pt x="1613" y="235"/>
                    <a:pt x="1336" y="512"/>
                  </a:cubicBezTo>
                  <a:cubicBezTo>
                    <a:pt x="1283" y="565"/>
                    <a:pt x="1231" y="617"/>
                    <a:pt x="1179" y="683"/>
                  </a:cubicBezTo>
                  <a:cubicBezTo>
                    <a:pt x="1035" y="866"/>
                    <a:pt x="904" y="1062"/>
                    <a:pt x="773" y="1259"/>
                  </a:cubicBezTo>
                  <a:cubicBezTo>
                    <a:pt x="668" y="1403"/>
                    <a:pt x="563" y="1547"/>
                    <a:pt x="459" y="1691"/>
                  </a:cubicBezTo>
                  <a:cubicBezTo>
                    <a:pt x="446" y="1717"/>
                    <a:pt x="406" y="1769"/>
                    <a:pt x="367" y="1835"/>
                  </a:cubicBezTo>
                  <a:cubicBezTo>
                    <a:pt x="262" y="2018"/>
                    <a:pt x="144" y="2175"/>
                    <a:pt x="0" y="2332"/>
                  </a:cubicBezTo>
                  <a:cubicBezTo>
                    <a:pt x="7" y="2326"/>
                    <a:pt x="14" y="2322"/>
                    <a:pt x="20" y="2322"/>
                  </a:cubicBezTo>
                  <a:cubicBezTo>
                    <a:pt x="27" y="2322"/>
                    <a:pt x="33" y="2326"/>
                    <a:pt x="40" y="2332"/>
                  </a:cubicBezTo>
                  <a:lnTo>
                    <a:pt x="0" y="2529"/>
                  </a:lnTo>
                  <a:cubicBezTo>
                    <a:pt x="105" y="2542"/>
                    <a:pt x="197" y="2555"/>
                    <a:pt x="302" y="2555"/>
                  </a:cubicBezTo>
                  <a:cubicBezTo>
                    <a:pt x="1192" y="2555"/>
                    <a:pt x="2187" y="1939"/>
                    <a:pt x="2684" y="1285"/>
                  </a:cubicBezTo>
                  <a:cubicBezTo>
                    <a:pt x="2933" y="958"/>
                    <a:pt x="3051" y="460"/>
                    <a:pt x="2724" y="172"/>
                  </a:cubicBezTo>
                  <a:cubicBezTo>
                    <a:pt x="2595" y="52"/>
                    <a:pt x="2449" y="1"/>
                    <a:pt x="2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7"/>
            <p:cNvSpPr/>
            <p:nvPr/>
          </p:nvSpPr>
          <p:spPr>
            <a:xfrm>
              <a:off x="4486850" y="2007775"/>
              <a:ext cx="72375" cy="76475"/>
            </a:xfrm>
            <a:custGeom>
              <a:rect b="b" l="l" r="r" t="t"/>
              <a:pathLst>
                <a:path extrusionOk="0" h="3059" w="2895">
                  <a:moveTo>
                    <a:pt x="821" y="200"/>
                  </a:moveTo>
                  <a:cubicBezTo>
                    <a:pt x="1018" y="200"/>
                    <a:pt x="1221" y="285"/>
                    <a:pt x="1362" y="401"/>
                  </a:cubicBezTo>
                  <a:cubicBezTo>
                    <a:pt x="1611" y="636"/>
                    <a:pt x="1807" y="924"/>
                    <a:pt x="1925" y="1252"/>
                  </a:cubicBezTo>
                  <a:cubicBezTo>
                    <a:pt x="1991" y="1396"/>
                    <a:pt x="2069" y="1540"/>
                    <a:pt x="2161" y="1710"/>
                  </a:cubicBezTo>
                  <a:cubicBezTo>
                    <a:pt x="2357" y="2063"/>
                    <a:pt x="2527" y="2443"/>
                    <a:pt x="2645" y="2836"/>
                  </a:cubicBezTo>
                  <a:cubicBezTo>
                    <a:pt x="2462" y="2783"/>
                    <a:pt x="2292" y="2718"/>
                    <a:pt x="2122" y="2626"/>
                  </a:cubicBezTo>
                  <a:cubicBezTo>
                    <a:pt x="2043" y="2574"/>
                    <a:pt x="1964" y="2535"/>
                    <a:pt x="1899" y="2508"/>
                  </a:cubicBezTo>
                  <a:cubicBezTo>
                    <a:pt x="1336" y="2273"/>
                    <a:pt x="655" y="1906"/>
                    <a:pt x="367" y="1291"/>
                  </a:cubicBezTo>
                  <a:cubicBezTo>
                    <a:pt x="210" y="964"/>
                    <a:pt x="210" y="505"/>
                    <a:pt x="498" y="296"/>
                  </a:cubicBezTo>
                  <a:cubicBezTo>
                    <a:pt x="594" y="229"/>
                    <a:pt x="706" y="200"/>
                    <a:pt x="821" y="200"/>
                  </a:cubicBezTo>
                  <a:close/>
                  <a:moveTo>
                    <a:pt x="835" y="0"/>
                  </a:moveTo>
                  <a:cubicBezTo>
                    <a:pt x="680" y="0"/>
                    <a:pt x="527" y="41"/>
                    <a:pt x="393" y="139"/>
                  </a:cubicBezTo>
                  <a:cubicBezTo>
                    <a:pt x="1" y="401"/>
                    <a:pt x="1" y="977"/>
                    <a:pt x="184" y="1383"/>
                  </a:cubicBezTo>
                  <a:cubicBezTo>
                    <a:pt x="498" y="2063"/>
                    <a:pt x="1218" y="2443"/>
                    <a:pt x="1820" y="2705"/>
                  </a:cubicBezTo>
                  <a:cubicBezTo>
                    <a:pt x="1886" y="2731"/>
                    <a:pt x="1951" y="2757"/>
                    <a:pt x="2030" y="2810"/>
                  </a:cubicBezTo>
                  <a:cubicBezTo>
                    <a:pt x="2252" y="2940"/>
                    <a:pt x="2501" y="3019"/>
                    <a:pt x="2750" y="3058"/>
                  </a:cubicBezTo>
                  <a:lnTo>
                    <a:pt x="2789" y="3058"/>
                  </a:lnTo>
                  <a:lnTo>
                    <a:pt x="2894" y="3045"/>
                  </a:lnTo>
                  <a:lnTo>
                    <a:pt x="2881" y="2940"/>
                  </a:lnTo>
                  <a:cubicBezTo>
                    <a:pt x="2763" y="2469"/>
                    <a:pt x="2580" y="2024"/>
                    <a:pt x="2344" y="1605"/>
                  </a:cubicBezTo>
                  <a:cubicBezTo>
                    <a:pt x="2266" y="1461"/>
                    <a:pt x="2187" y="1304"/>
                    <a:pt x="2122" y="1160"/>
                  </a:cubicBezTo>
                  <a:cubicBezTo>
                    <a:pt x="1991" y="806"/>
                    <a:pt x="1781" y="492"/>
                    <a:pt x="1506" y="244"/>
                  </a:cubicBezTo>
                  <a:cubicBezTo>
                    <a:pt x="1323" y="100"/>
                    <a:pt x="1077"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31" name="Google Shape;1031;p47"/>
          <p:cNvPicPr preferRelativeResize="0"/>
          <p:nvPr/>
        </p:nvPicPr>
        <p:blipFill>
          <a:blip r:embed="rId3">
            <a:alphaModFix/>
          </a:blip>
          <a:stretch>
            <a:fillRect/>
          </a:stretch>
        </p:blipFill>
        <p:spPr>
          <a:xfrm>
            <a:off x="808950" y="1203975"/>
            <a:ext cx="4199626" cy="3313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sp>
        <p:nvSpPr>
          <p:cNvPr id="1036" name="Google Shape;1036;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Distribution of Star Ratings</a:t>
            </a:r>
            <a:endParaRPr/>
          </a:p>
        </p:txBody>
      </p:sp>
      <p:sp>
        <p:nvSpPr>
          <p:cNvPr id="1037" name="Google Shape;1037;p48"/>
          <p:cNvSpPr txBox="1"/>
          <p:nvPr>
            <p:ph idx="1" type="subTitle"/>
          </p:nvPr>
        </p:nvSpPr>
        <p:spPr>
          <a:xfrm>
            <a:off x="5187376" y="1271400"/>
            <a:ext cx="3063600" cy="311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F0F0F"/>
                </a:solidFill>
                <a:latin typeface="Roboto"/>
                <a:ea typeface="Roboto"/>
                <a:cs typeface="Roboto"/>
                <a:sym typeface="Roboto"/>
              </a:rPr>
              <a:t>1. </a:t>
            </a:r>
            <a:r>
              <a:rPr lang="en" sz="1200">
                <a:solidFill>
                  <a:srgbClr val="0F0F0F"/>
                </a:solidFill>
                <a:latin typeface="Roboto"/>
                <a:ea typeface="Roboto"/>
                <a:cs typeface="Roboto"/>
                <a:sym typeface="Roboto"/>
              </a:rPr>
              <a:t>The majority of our reviews are 5-star, indicating </a:t>
            </a:r>
            <a:r>
              <a:rPr b="1" lang="en" sz="1200">
                <a:solidFill>
                  <a:srgbClr val="0F0F0F"/>
                </a:solidFill>
                <a:latin typeface="Roboto"/>
                <a:ea typeface="Roboto"/>
                <a:cs typeface="Roboto"/>
                <a:sym typeface="Roboto"/>
              </a:rPr>
              <a:t>high customer satisfaction</a:t>
            </a:r>
            <a:r>
              <a:rPr lang="en" sz="1200">
                <a:solidFill>
                  <a:srgbClr val="0F0F0F"/>
                </a:solidFill>
                <a:latin typeface="Roboto"/>
                <a:ea typeface="Roboto"/>
                <a:cs typeface="Roboto"/>
                <a:sym typeface="Roboto"/>
              </a:rPr>
              <a:t>.</a:t>
            </a:r>
            <a:endParaRPr sz="1200">
              <a:solidFill>
                <a:srgbClr val="000000"/>
              </a:solidFill>
              <a:latin typeface="Roboto"/>
              <a:ea typeface="Roboto"/>
              <a:cs typeface="Roboto"/>
              <a:sym typeface="Roboto"/>
            </a:endParaRPr>
          </a:p>
          <a:p>
            <a:pPr indent="0" lvl="0" marL="0" rtl="0" algn="l">
              <a:spcBef>
                <a:spcPts val="0"/>
              </a:spcBef>
              <a:spcAft>
                <a:spcPts val="0"/>
              </a:spcAft>
              <a:buNone/>
            </a:pPr>
            <a:r>
              <a:t/>
            </a:r>
            <a:endParaRPr sz="1200">
              <a:solidFill>
                <a:srgbClr val="000000"/>
              </a:solidFill>
              <a:latin typeface="Roboto"/>
              <a:ea typeface="Roboto"/>
              <a:cs typeface="Roboto"/>
              <a:sym typeface="Roboto"/>
            </a:endParaRPr>
          </a:p>
          <a:p>
            <a:pPr indent="0" lvl="0" marL="0" rtl="0" algn="l">
              <a:spcBef>
                <a:spcPts val="0"/>
              </a:spcBef>
              <a:spcAft>
                <a:spcPts val="0"/>
              </a:spcAft>
              <a:buNone/>
            </a:pPr>
            <a:r>
              <a:rPr lang="en" sz="1200">
                <a:solidFill>
                  <a:srgbClr val="0F0F0F"/>
                </a:solidFill>
                <a:latin typeface="Roboto"/>
                <a:ea typeface="Roboto"/>
                <a:cs typeface="Roboto"/>
                <a:sym typeface="Roboto"/>
              </a:rPr>
              <a:t>2. Approximately 15.15% of the reviews are in the 1 or 2-star rating range, indicating potential areas for improvement.</a:t>
            </a:r>
            <a:endParaRPr sz="1200">
              <a:solidFill>
                <a:srgbClr val="0F0F0F"/>
              </a:solidFill>
              <a:latin typeface="Roboto"/>
              <a:ea typeface="Roboto"/>
              <a:cs typeface="Roboto"/>
              <a:sym typeface="Roboto"/>
            </a:endParaRPr>
          </a:p>
          <a:p>
            <a:pPr indent="0" lvl="0" marL="0" rtl="0" algn="l">
              <a:spcBef>
                <a:spcPts val="0"/>
              </a:spcBef>
              <a:spcAft>
                <a:spcPts val="0"/>
              </a:spcAft>
              <a:buNone/>
            </a:pPr>
            <a:r>
              <a:t/>
            </a:r>
            <a:endParaRPr sz="1200">
              <a:solidFill>
                <a:srgbClr val="000000"/>
              </a:solidFill>
              <a:latin typeface="Roboto"/>
              <a:ea typeface="Roboto"/>
              <a:cs typeface="Roboto"/>
              <a:sym typeface="Roboto"/>
            </a:endParaRPr>
          </a:p>
          <a:p>
            <a:pPr indent="0" lvl="0" marL="0" rtl="0" algn="l">
              <a:spcBef>
                <a:spcPts val="0"/>
              </a:spcBef>
              <a:spcAft>
                <a:spcPts val="0"/>
              </a:spcAft>
              <a:buNone/>
            </a:pPr>
            <a:r>
              <a:rPr lang="en" sz="1200">
                <a:solidFill>
                  <a:srgbClr val="0F0F0F"/>
                </a:solidFill>
                <a:latin typeface="Roboto"/>
                <a:ea typeface="Roboto"/>
                <a:cs typeface="Roboto"/>
                <a:sym typeface="Roboto"/>
              </a:rPr>
              <a:t>3. Reviews with a 3-star rating, which account for roughly 8%, suggest a moderate viewpoint and could offer valuable insights for enhancement.</a:t>
            </a:r>
            <a:endParaRPr sz="1200">
              <a:solidFill>
                <a:srgbClr val="000000"/>
              </a:solidFill>
              <a:latin typeface="Roboto"/>
              <a:ea typeface="Roboto"/>
              <a:cs typeface="Roboto"/>
              <a:sym typeface="Roboto"/>
            </a:endParaRPr>
          </a:p>
          <a:p>
            <a:pPr indent="0" lvl="0" marL="457200" rtl="0" algn="l">
              <a:spcBef>
                <a:spcPts val="0"/>
              </a:spcBef>
              <a:spcAft>
                <a:spcPts val="0"/>
              </a:spcAft>
              <a:buNone/>
            </a:pPr>
            <a:r>
              <a:t/>
            </a:r>
            <a:endParaRPr sz="1200">
              <a:solidFill>
                <a:srgbClr val="000000"/>
              </a:solidFill>
              <a:latin typeface="Roboto"/>
              <a:ea typeface="Roboto"/>
              <a:cs typeface="Roboto"/>
              <a:sym typeface="Roboto"/>
            </a:endParaRPr>
          </a:p>
        </p:txBody>
      </p:sp>
      <p:grpSp>
        <p:nvGrpSpPr>
          <p:cNvPr id="1038" name="Google Shape;1038;p48"/>
          <p:cNvGrpSpPr/>
          <p:nvPr/>
        </p:nvGrpSpPr>
        <p:grpSpPr>
          <a:xfrm rot="-796065">
            <a:off x="-410340" y="894933"/>
            <a:ext cx="1074915" cy="631870"/>
            <a:chOff x="7181413" y="1382775"/>
            <a:chExt cx="1074924" cy="631875"/>
          </a:xfrm>
        </p:grpSpPr>
        <p:sp>
          <p:nvSpPr>
            <p:cNvPr id="1039" name="Google Shape;1039;p48"/>
            <p:cNvSpPr/>
            <p:nvPr/>
          </p:nvSpPr>
          <p:spPr>
            <a:xfrm>
              <a:off x="7181413" y="1382775"/>
              <a:ext cx="1074924" cy="631875"/>
            </a:xfrm>
            <a:custGeom>
              <a:rect b="b" l="l" r="r" t="t"/>
              <a:pathLst>
                <a:path extrusionOk="0" h="11585" w="19708">
                  <a:moveTo>
                    <a:pt x="19191" y="112"/>
                  </a:moveTo>
                  <a:cubicBezTo>
                    <a:pt x="19419" y="112"/>
                    <a:pt x="19608" y="308"/>
                    <a:pt x="19608" y="550"/>
                  </a:cubicBezTo>
                  <a:lnTo>
                    <a:pt x="19608" y="11047"/>
                  </a:lnTo>
                  <a:cubicBezTo>
                    <a:pt x="19608" y="11297"/>
                    <a:pt x="19408" y="11485"/>
                    <a:pt x="19170" y="11485"/>
                  </a:cubicBezTo>
                  <a:lnTo>
                    <a:pt x="550" y="11485"/>
                  </a:lnTo>
                  <a:cubicBezTo>
                    <a:pt x="300" y="11485"/>
                    <a:pt x="100" y="11297"/>
                    <a:pt x="113" y="11047"/>
                  </a:cubicBezTo>
                  <a:lnTo>
                    <a:pt x="113" y="550"/>
                  </a:lnTo>
                  <a:cubicBezTo>
                    <a:pt x="113" y="308"/>
                    <a:pt x="289" y="112"/>
                    <a:pt x="528" y="112"/>
                  </a:cubicBezTo>
                  <a:cubicBezTo>
                    <a:pt x="535" y="112"/>
                    <a:pt x="543" y="112"/>
                    <a:pt x="550" y="113"/>
                  </a:cubicBezTo>
                  <a:lnTo>
                    <a:pt x="19170" y="113"/>
                  </a:lnTo>
                  <a:cubicBezTo>
                    <a:pt x="19177" y="112"/>
                    <a:pt x="19184" y="112"/>
                    <a:pt x="19191" y="112"/>
                  </a:cubicBezTo>
                  <a:close/>
                  <a:moveTo>
                    <a:pt x="550" y="0"/>
                  </a:moveTo>
                  <a:cubicBezTo>
                    <a:pt x="250" y="0"/>
                    <a:pt x="13" y="250"/>
                    <a:pt x="0" y="550"/>
                  </a:cubicBezTo>
                  <a:lnTo>
                    <a:pt x="0" y="11047"/>
                  </a:lnTo>
                  <a:cubicBezTo>
                    <a:pt x="0" y="11347"/>
                    <a:pt x="250" y="11585"/>
                    <a:pt x="550" y="11585"/>
                  </a:cubicBezTo>
                  <a:lnTo>
                    <a:pt x="19170" y="11585"/>
                  </a:lnTo>
                  <a:cubicBezTo>
                    <a:pt x="19470" y="11585"/>
                    <a:pt x="19708" y="11347"/>
                    <a:pt x="19708" y="11047"/>
                  </a:cubicBezTo>
                  <a:lnTo>
                    <a:pt x="19708" y="550"/>
                  </a:lnTo>
                  <a:cubicBezTo>
                    <a:pt x="19708" y="250"/>
                    <a:pt x="19470" y="0"/>
                    <a:pt x="19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8"/>
            <p:cNvSpPr/>
            <p:nvPr/>
          </p:nvSpPr>
          <p:spPr>
            <a:xfrm>
              <a:off x="7184795" y="1844913"/>
              <a:ext cx="1068815" cy="75705"/>
            </a:xfrm>
            <a:custGeom>
              <a:rect b="b" l="l" r="r" t="t"/>
              <a:pathLst>
                <a:path extrusionOk="0" h="1388" w="19596">
                  <a:moveTo>
                    <a:pt x="1" y="0"/>
                  </a:moveTo>
                  <a:lnTo>
                    <a:pt x="1" y="1387"/>
                  </a:lnTo>
                  <a:lnTo>
                    <a:pt x="19596" y="1387"/>
                  </a:lnTo>
                  <a:lnTo>
                    <a:pt x="195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8"/>
            <p:cNvSpPr/>
            <p:nvPr/>
          </p:nvSpPr>
          <p:spPr>
            <a:xfrm>
              <a:off x="7254336" y="1446808"/>
              <a:ext cx="180699" cy="115957"/>
            </a:xfrm>
            <a:custGeom>
              <a:rect b="b" l="l" r="r" t="t"/>
              <a:pathLst>
                <a:path extrusionOk="0" h="2126" w="3313">
                  <a:moveTo>
                    <a:pt x="263" y="1"/>
                  </a:moveTo>
                  <a:cubicBezTo>
                    <a:pt x="125" y="1"/>
                    <a:pt x="1" y="113"/>
                    <a:pt x="1" y="263"/>
                  </a:cubicBezTo>
                  <a:lnTo>
                    <a:pt x="1" y="1875"/>
                  </a:lnTo>
                  <a:cubicBezTo>
                    <a:pt x="1" y="2013"/>
                    <a:pt x="125" y="2125"/>
                    <a:pt x="263" y="2125"/>
                  </a:cubicBezTo>
                  <a:lnTo>
                    <a:pt x="3062" y="2125"/>
                  </a:lnTo>
                  <a:cubicBezTo>
                    <a:pt x="3200" y="2125"/>
                    <a:pt x="3312" y="2013"/>
                    <a:pt x="3312" y="1875"/>
                  </a:cubicBezTo>
                  <a:lnTo>
                    <a:pt x="3312" y="263"/>
                  </a:lnTo>
                  <a:cubicBezTo>
                    <a:pt x="3312" y="113"/>
                    <a:pt x="3200" y="1"/>
                    <a:pt x="3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8"/>
            <p:cNvSpPr/>
            <p:nvPr/>
          </p:nvSpPr>
          <p:spPr>
            <a:xfrm>
              <a:off x="7182068" y="1778753"/>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300"/>
                  </a:lnTo>
                  <a:lnTo>
                    <a:pt x="11323" y="126"/>
                  </a:lnTo>
                  <a:lnTo>
                    <a:pt x="12872" y="1300"/>
                  </a:lnTo>
                  <a:lnTo>
                    <a:pt x="14622" y="126"/>
                  </a:lnTo>
                  <a:lnTo>
                    <a:pt x="16209" y="1300"/>
                  </a:lnTo>
                  <a:lnTo>
                    <a:pt x="17859" y="126"/>
                  </a:lnTo>
                  <a:lnTo>
                    <a:pt x="19646" y="1275"/>
                  </a:lnTo>
                  <a:lnTo>
                    <a:pt x="19696" y="1188"/>
                  </a:lnTo>
                  <a:lnTo>
                    <a:pt x="17859" y="1"/>
                  </a:lnTo>
                  <a:lnTo>
                    <a:pt x="16209" y="1176"/>
                  </a:lnTo>
                  <a:lnTo>
                    <a:pt x="14622" y="1"/>
                  </a:lnTo>
                  <a:lnTo>
                    <a:pt x="12872" y="1176"/>
                  </a:lnTo>
                  <a:lnTo>
                    <a:pt x="11323" y="1"/>
                  </a:lnTo>
                  <a:lnTo>
                    <a:pt x="9786" y="1176"/>
                  </a:lnTo>
                  <a:lnTo>
                    <a:pt x="8224" y="1"/>
                  </a:lnTo>
                  <a:lnTo>
                    <a:pt x="6637" y="1163"/>
                  </a:lnTo>
                  <a:lnTo>
                    <a:pt x="5200" y="1"/>
                  </a:lnTo>
                  <a:lnTo>
                    <a:pt x="3400" y="1176"/>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8"/>
            <p:cNvSpPr/>
            <p:nvPr/>
          </p:nvSpPr>
          <p:spPr>
            <a:xfrm>
              <a:off x="7182068" y="1735174"/>
              <a:ext cx="1074269" cy="70251"/>
            </a:xfrm>
            <a:custGeom>
              <a:rect b="b" l="l" r="r" t="t"/>
              <a:pathLst>
                <a:path extrusionOk="0" h="1288" w="19696">
                  <a:moveTo>
                    <a:pt x="1688" y="0"/>
                  </a:moveTo>
                  <a:lnTo>
                    <a:pt x="1" y="1187"/>
                  </a:lnTo>
                  <a:lnTo>
                    <a:pt x="51" y="1262"/>
                  </a:lnTo>
                  <a:lnTo>
                    <a:pt x="1688" y="125"/>
                  </a:lnTo>
                  <a:lnTo>
                    <a:pt x="3400" y="1287"/>
                  </a:lnTo>
                  <a:lnTo>
                    <a:pt x="5187" y="125"/>
                  </a:lnTo>
                  <a:lnTo>
                    <a:pt x="6637" y="1287"/>
                  </a:lnTo>
                  <a:lnTo>
                    <a:pt x="8224" y="125"/>
                  </a:lnTo>
                  <a:lnTo>
                    <a:pt x="9786" y="1287"/>
                  </a:lnTo>
                  <a:lnTo>
                    <a:pt x="11323" y="125"/>
                  </a:lnTo>
                  <a:lnTo>
                    <a:pt x="12872" y="1287"/>
                  </a:lnTo>
                  <a:lnTo>
                    <a:pt x="14622" y="125"/>
                  </a:lnTo>
                  <a:lnTo>
                    <a:pt x="16209" y="1287"/>
                  </a:lnTo>
                  <a:lnTo>
                    <a:pt x="17859" y="113"/>
                  </a:lnTo>
                  <a:lnTo>
                    <a:pt x="19646" y="1262"/>
                  </a:lnTo>
                  <a:lnTo>
                    <a:pt x="19696" y="1187"/>
                  </a:lnTo>
                  <a:lnTo>
                    <a:pt x="17859" y="0"/>
                  </a:lnTo>
                  <a:lnTo>
                    <a:pt x="16209" y="1162"/>
                  </a:lnTo>
                  <a:lnTo>
                    <a:pt x="14622" y="0"/>
                  </a:lnTo>
                  <a:lnTo>
                    <a:pt x="12872" y="1162"/>
                  </a:lnTo>
                  <a:lnTo>
                    <a:pt x="11323" y="0"/>
                  </a:lnTo>
                  <a:lnTo>
                    <a:pt x="9786" y="1162"/>
                  </a:lnTo>
                  <a:lnTo>
                    <a:pt x="8224" y="0"/>
                  </a:lnTo>
                  <a:lnTo>
                    <a:pt x="6637" y="1162"/>
                  </a:lnTo>
                  <a:lnTo>
                    <a:pt x="5200" y="0"/>
                  </a:lnTo>
                  <a:lnTo>
                    <a:pt x="3400" y="1162"/>
                  </a:lnTo>
                  <a:lnTo>
                    <a:pt x="1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8"/>
            <p:cNvSpPr/>
            <p:nvPr/>
          </p:nvSpPr>
          <p:spPr>
            <a:xfrm>
              <a:off x="7182068" y="1690831"/>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288"/>
                  </a:lnTo>
                  <a:lnTo>
                    <a:pt x="11323" y="126"/>
                  </a:lnTo>
                  <a:lnTo>
                    <a:pt x="12872" y="1288"/>
                  </a:lnTo>
                  <a:lnTo>
                    <a:pt x="14622" y="126"/>
                  </a:lnTo>
                  <a:lnTo>
                    <a:pt x="16209" y="1288"/>
                  </a:lnTo>
                  <a:lnTo>
                    <a:pt x="17859" y="126"/>
                  </a:lnTo>
                  <a:lnTo>
                    <a:pt x="19646" y="1275"/>
                  </a:lnTo>
                  <a:lnTo>
                    <a:pt x="19696" y="1188"/>
                  </a:lnTo>
                  <a:lnTo>
                    <a:pt x="17859" y="1"/>
                  </a:lnTo>
                  <a:lnTo>
                    <a:pt x="16209" y="1175"/>
                  </a:lnTo>
                  <a:lnTo>
                    <a:pt x="14622" y="1"/>
                  </a:lnTo>
                  <a:lnTo>
                    <a:pt x="12872" y="1175"/>
                  </a:lnTo>
                  <a:lnTo>
                    <a:pt x="11323" y="1"/>
                  </a:lnTo>
                  <a:lnTo>
                    <a:pt x="9786" y="1163"/>
                  </a:lnTo>
                  <a:lnTo>
                    <a:pt x="8224" y="1"/>
                  </a:lnTo>
                  <a:lnTo>
                    <a:pt x="6637" y="1163"/>
                  </a:lnTo>
                  <a:lnTo>
                    <a:pt x="5200" y="1"/>
                  </a:lnTo>
                  <a:lnTo>
                    <a:pt x="3400" y="1175"/>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48"/>
          <p:cNvGrpSpPr/>
          <p:nvPr/>
        </p:nvGrpSpPr>
        <p:grpSpPr>
          <a:xfrm rot="552673">
            <a:off x="8311185" y="1032709"/>
            <a:ext cx="1082696" cy="839820"/>
            <a:chOff x="4159225" y="1883250"/>
            <a:chExt cx="669675" cy="519450"/>
          </a:xfrm>
        </p:grpSpPr>
        <p:sp>
          <p:nvSpPr>
            <p:cNvPr id="1046" name="Google Shape;1046;p48"/>
            <p:cNvSpPr/>
            <p:nvPr/>
          </p:nvSpPr>
          <p:spPr>
            <a:xfrm>
              <a:off x="4159225" y="2173250"/>
              <a:ext cx="229450" cy="229450"/>
            </a:xfrm>
            <a:custGeom>
              <a:rect b="b" l="l" r="r" t="t"/>
              <a:pathLst>
                <a:path extrusionOk="0" h="9178" w="9178">
                  <a:moveTo>
                    <a:pt x="5512" y="0"/>
                  </a:moveTo>
                  <a:lnTo>
                    <a:pt x="4439" y="2252"/>
                  </a:lnTo>
                  <a:lnTo>
                    <a:pt x="3103" y="144"/>
                  </a:lnTo>
                  <a:lnTo>
                    <a:pt x="3287" y="2632"/>
                  </a:lnTo>
                  <a:lnTo>
                    <a:pt x="1074" y="1493"/>
                  </a:lnTo>
                  <a:lnTo>
                    <a:pt x="2488" y="3548"/>
                  </a:lnTo>
                  <a:lnTo>
                    <a:pt x="0" y="3653"/>
                  </a:lnTo>
                  <a:lnTo>
                    <a:pt x="2252" y="4727"/>
                  </a:lnTo>
                  <a:lnTo>
                    <a:pt x="144" y="6075"/>
                  </a:lnTo>
                  <a:lnTo>
                    <a:pt x="2632" y="5879"/>
                  </a:lnTo>
                  <a:lnTo>
                    <a:pt x="2632" y="5879"/>
                  </a:lnTo>
                  <a:lnTo>
                    <a:pt x="1480" y="8091"/>
                  </a:lnTo>
                  <a:lnTo>
                    <a:pt x="3535" y="6690"/>
                  </a:lnTo>
                  <a:lnTo>
                    <a:pt x="3653" y="9178"/>
                  </a:lnTo>
                  <a:lnTo>
                    <a:pt x="4727" y="6926"/>
                  </a:lnTo>
                  <a:lnTo>
                    <a:pt x="6075" y="9034"/>
                  </a:lnTo>
                  <a:lnTo>
                    <a:pt x="5879" y="6546"/>
                  </a:lnTo>
                  <a:lnTo>
                    <a:pt x="8091" y="7685"/>
                  </a:lnTo>
                  <a:lnTo>
                    <a:pt x="6677" y="5630"/>
                  </a:lnTo>
                  <a:lnTo>
                    <a:pt x="9178" y="5525"/>
                  </a:lnTo>
                  <a:lnTo>
                    <a:pt x="6926" y="4452"/>
                  </a:lnTo>
                  <a:lnTo>
                    <a:pt x="9021" y="3103"/>
                  </a:lnTo>
                  <a:lnTo>
                    <a:pt x="9021" y="3103"/>
                  </a:lnTo>
                  <a:lnTo>
                    <a:pt x="6533" y="3300"/>
                  </a:lnTo>
                  <a:lnTo>
                    <a:pt x="7685" y="1087"/>
                  </a:lnTo>
                  <a:lnTo>
                    <a:pt x="5630" y="2501"/>
                  </a:lnTo>
                  <a:lnTo>
                    <a:pt x="55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8"/>
            <p:cNvSpPr/>
            <p:nvPr/>
          </p:nvSpPr>
          <p:spPr>
            <a:xfrm>
              <a:off x="4331050" y="1887850"/>
              <a:ext cx="494600" cy="391800"/>
            </a:xfrm>
            <a:custGeom>
              <a:rect b="b" l="l" r="r" t="t"/>
              <a:pathLst>
                <a:path extrusionOk="0" h="15672" w="19784">
                  <a:moveTo>
                    <a:pt x="1" y="0"/>
                  </a:moveTo>
                  <a:lnTo>
                    <a:pt x="1" y="15671"/>
                  </a:lnTo>
                  <a:lnTo>
                    <a:pt x="19783" y="15671"/>
                  </a:lnTo>
                  <a:lnTo>
                    <a:pt x="197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8"/>
            <p:cNvSpPr/>
            <p:nvPr/>
          </p:nvSpPr>
          <p:spPr>
            <a:xfrm>
              <a:off x="4306825" y="1886200"/>
              <a:ext cx="494925" cy="391800"/>
            </a:xfrm>
            <a:custGeom>
              <a:rect b="b" l="l" r="r" t="t"/>
              <a:pathLst>
                <a:path extrusionOk="0" h="15672" w="19797">
                  <a:moveTo>
                    <a:pt x="1" y="1"/>
                  </a:moveTo>
                  <a:lnTo>
                    <a:pt x="1" y="15672"/>
                  </a:lnTo>
                  <a:lnTo>
                    <a:pt x="19796" y="15672"/>
                  </a:lnTo>
                  <a:lnTo>
                    <a:pt x="197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8"/>
            <p:cNvSpPr/>
            <p:nvPr/>
          </p:nvSpPr>
          <p:spPr>
            <a:xfrm>
              <a:off x="4303900" y="2079650"/>
              <a:ext cx="525000" cy="7875"/>
            </a:xfrm>
            <a:custGeom>
              <a:rect b="b" l="l" r="r" t="t"/>
              <a:pathLst>
                <a:path extrusionOk="0" h="315" w="21000">
                  <a:moveTo>
                    <a:pt x="0" y="0"/>
                  </a:moveTo>
                  <a:lnTo>
                    <a:pt x="0" y="209"/>
                  </a:lnTo>
                  <a:lnTo>
                    <a:pt x="21000" y="314"/>
                  </a:lnTo>
                  <a:lnTo>
                    <a:pt x="21000" y="10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8"/>
            <p:cNvSpPr/>
            <p:nvPr/>
          </p:nvSpPr>
          <p:spPr>
            <a:xfrm>
              <a:off x="4552975" y="1883250"/>
              <a:ext cx="4925" cy="408500"/>
            </a:xfrm>
            <a:custGeom>
              <a:rect b="b" l="l" r="r" t="t"/>
              <a:pathLst>
                <a:path extrusionOk="0" h="16340" w="197">
                  <a:moveTo>
                    <a:pt x="0" y="1"/>
                  </a:moveTo>
                  <a:lnTo>
                    <a:pt x="0" y="16340"/>
                  </a:lnTo>
                  <a:lnTo>
                    <a:pt x="197" y="1634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8"/>
            <p:cNvSpPr/>
            <p:nvPr/>
          </p:nvSpPr>
          <p:spPr>
            <a:xfrm>
              <a:off x="4528425" y="2071775"/>
              <a:ext cx="50900" cy="55025"/>
            </a:xfrm>
            <a:custGeom>
              <a:rect b="b" l="l" r="r" t="t"/>
              <a:pathLst>
                <a:path extrusionOk="0" h="2201" w="2036">
                  <a:moveTo>
                    <a:pt x="1061" y="1"/>
                  </a:moveTo>
                  <a:lnTo>
                    <a:pt x="969" y="328"/>
                  </a:lnTo>
                  <a:cubicBezTo>
                    <a:pt x="773" y="970"/>
                    <a:pt x="445" y="1559"/>
                    <a:pt x="0" y="2056"/>
                  </a:cubicBezTo>
                  <a:lnTo>
                    <a:pt x="157" y="2200"/>
                  </a:lnTo>
                  <a:cubicBezTo>
                    <a:pt x="550" y="1755"/>
                    <a:pt x="864" y="1231"/>
                    <a:pt x="1074" y="669"/>
                  </a:cubicBezTo>
                  <a:cubicBezTo>
                    <a:pt x="1283" y="1153"/>
                    <a:pt x="1545" y="1611"/>
                    <a:pt x="1859" y="2030"/>
                  </a:cubicBezTo>
                  <a:cubicBezTo>
                    <a:pt x="1886" y="2082"/>
                    <a:pt x="1925" y="2109"/>
                    <a:pt x="1977" y="2122"/>
                  </a:cubicBezTo>
                  <a:lnTo>
                    <a:pt x="2017" y="1925"/>
                  </a:lnTo>
                  <a:cubicBezTo>
                    <a:pt x="2025" y="1925"/>
                    <a:pt x="2034" y="1931"/>
                    <a:pt x="2035" y="1931"/>
                  </a:cubicBezTo>
                  <a:cubicBezTo>
                    <a:pt x="2035" y="1931"/>
                    <a:pt x="2034" y="1930"/>
                    <a:pt x="2030" y="1925"/>
                  </a:cubicBezTo>
                  <a:cubicBezTo>
                    <a:pt x="1689" y="1428"/>
                    <a:pt x="1349" y="904"/>
                    <a:pt x="1166" y="328"/>
                  </a:cubicBezTo>
                  <a:lnTo>
                    <a:pt x="1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8"/>
            <p:cNvSpPr/>
            <p:nvPr/>
          </p:nvSpPr>
          <p:spPr>
            <a:xfrm>
              <a:off x="4553625" y="2018400"/>
              <a:ext cx="76275" cy="63875"/>
            </a:xfrm>
            <a:custGeom>
              <a:rect b="b" l="l" r="r" t="t"/>
              <a:pathLst>
                <a:path extrusionOk="0" h="2555" w="3051">
                  <a:moveTo>
                    <a:pt x="2287" y="201"/>
                  </a:moveTo>
                  <a:cubicBezTo>
                    <a:pt x="2390" y="201"/>
                    <a:pt x="2491" y="234"/>
                    <a:pt x="2580" y="316"/>
                  </a:cubicBezTo>
                  <a:cubicBezTo>
                    <a:pt x="2841" y="552"/>
                    <a:pt x="2658" y="971"/>
                    <a:pt x="2514" y="1154"/>
                  </a:cubicBezTo>
                  <a:cubicBezTo>
                    <a:pt x="2056" y="1769"/>
                    <a:pt x="1100" y="2345"/>
                    <a:pt x="302" y="2345"/>
                  </a:cubicBezTo>
                  <a:lnTo>
                    <a:pt x="262" y="2345"/>
                  </a:lnTo>
                  <a:cubicBezTo>
                    <a:pt x="341" y="2254"/>
                    <a:pt x="432" y="2123"/>
                    <a:pt x="537" y="1939"/>
                  </a:cubicBezTo>
                  <a:cubicBezTo>
                    <a:pt x="577" y="1887"/>
                    <a:pt x="603" y="1835"/>
                    <a:pt x="629" y="1822"/>
                  </a:cubicBezTo>
                  <a:cubicBezTo>
                    <a:pt x="734" y="1664"/>
                    <a:pt x="838" y="1520"/>
                    <a:pt x="930" y="1376"/>
                  </a:cubicBezTo>
                  <a:cubicBezTo>
                    <a:pt x="1061" y="1180"/>
                    <a:pt x="1205" y="984"/>
                    <a:pt x="1349" y="800"/>
                  </a:cubicBezTo>
                  <a:cubicBezTo>
                    <a:pt x="1388" y="761"/>
                    <a:pt x="1427" y="709"/>
                    <a:pt x="1480" y="643"/>
                  </a:cubicBezTo>
                  <a:cubicBezTo>
                    <a:pt x="1570" y="553"/>
                    <a:pt x="1945" y="201"/>
                    <a:pt x="2287" y="201"/>
                  </a:cubicBezTo>
                  <a:close/>
                  <a:moveTo>
                    <a:pt x="2297" y="1"/>
                  </a:moveTo>
                  <a:cubicBezTo>
                    <a:pt x="1969" y="1"/>
                    <a:pt x="1613" y="235"/>
                    <a:pt x="1336" y="512"/>
                  </a:cubicBezTo>
                  <a:cubicBezTo>
                    <a:pt x="1283" y="565"/>
                    <a:pt x="1231" y="617"/>
                    <a:pt x="1179" y="683"/>
                  </a:cubicBezTo>
                  <a:cubicBezTo>
                    <a:pt x="1035" y="866"/>
                    <a:pt x="904" y="1062"/>
                    <a:pt x="773" y="1259"/>
                  </a:cubicBezTo>
                  <a:cubicBezTo>
                    <a:pt x="668" y="1403"/>
                    <a:pt x="563" y="1547"/>
                    <a:pt x="459" y="1691"/>
                  </a:cubicBezTo>
                  <a:cubicBezTo>
                    <a:pt x="446" y="1717"/>
                    <a:pt x="406" y="1769"/>
                    <a:pt x="367" y="1835"/>
                  </a:cubicBezTo>
                  <a:cubicBezTo>
                    <a:pt x="262" y="2018"/>
                    <a:pt x="144" y="2175"/>
                    <a:pt x="0" y="2332"/>
                  </a:cubicBezTo>
                  <a:cubicBezTo>
                    <a:pt x="7" y="2326"/>
                    <a:pt x="14" y="2322"/>
                    <a:pt x="20" y="2322"/>
                  </a:cubicBezTo>
                  <a:cubicBezTo>
                    <a:pt x="27" y="2322"/>
                    <a:pt x="33" y="2326"/>
                    <a:pt x="40" y="2332"/>
                  </a:cubicBezTo>
                  <a:lnTo>
                    <a:pt x="0" y="2529"/>
                  </a:lnTo>
                  <a:cubicBezTo>
                    <a:pt x="105" y="2542"/>
                    <a:pt x="197" y="2555"/>
                    <a:pt x="302" y="2555"/>
                  </a:cubicBezTo>
                  <a:cubicBezTo>
                    <a:pt x="1192" y="2555"/>
                    <a:pt x="2187" y="1939"/>
                    <a:pt x="2684" y="1285"/>
                  </a:cubicBezTo>
                  <a:cubicBezTo>
                    <a:pt x="2933" y="958"/>
                    <a:pt x="3051" y="460"/>
                    <a:pt x="2724" y="172"/>
                  </a:cubicBezTo>
                  <a:cubicBezTo>
                    <a:pt x="2595" y="52"/>
                    <a:pt x="2449" y="1"/>
                    <a:pt x="2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8"/>
            <p:cNvSpPr/>
            <p:nvPr/>
          </p:nvSpPr>
          <p:spPr>
            <a:xfrm>
              <a:off x="4486850" y="2007775"/>
              <a:ext cx="72375" cy="76475"/>
            </a:xfrm>
            <a:custGeom>
              <a:rect b="b" l="l" r="r" t="t"/>
              <a:pathLst>
                <a:path extrusionOk="0" h="3059" w="2895">
                  <a:moveTo>
                    <a:pt x="821" y="200"/>
                  </a:moveTo>
                  <a:cubicBezTo>
                    <a:pt x="1018" y="200"/>
                    <a:pt x="1221" y="285"/>
                    <a:pt x="1362" y="401"/>
                  </a:cubicBezTo>
                  <a:cubicBezTo>
                    <a:pt x="1611" y="636"/>
                    <a:pt x="1807" y="924"/>
                    <a:pt x="1925" y="1252"/>
                  </a:cubicBezTo>
                  <a:cubicBezTo>
                    <a:pt x="1991" y="1396"/>
                    <a:pt x="2069" y="1540"/>
                    <a:pt x="2161" y="1710"/>
                  </a:cubicBezTo>
                  <a:cubicBezTo>
                    <a:pt x="2357" y="2063"/>
                    <a:pt x="2527" y="2443"/>
                    <a:pt x="2645" y="2836"/>
                  </a:cubicBezTo>
                  <a:cubicBezTo>
                    <a:pt x="2462" y="2783"/>
                    <a:pt x="2292" y="2718"/>
                    <a:pt x="2122" y="2626"/>
                  </a:cubicBezTo>
                  <a:cubicBezTo>
                    <a:pt x="2043" y="2574"/>
                    <a:pt x="1964" y="2535"/>
                    <a:pt x="1899" y="2508"/>
                  </a:cubicBezTo>
                  <a:cubicBezTo>
                    <a:pt x="1336" y="2273"/>
                    <a:pt x="655" y="1906"/>
                    <a:pt x="367" y="1291"/>
                  </a:cubicBezTo>
                  <a:cubicBezTo>
                    <a:pt x="210" y="964"/>
                    <a:pt x="210" y="505"/>
                    <a:pt x="498" y="296"/>
                  </a:cubicBezTo>
                  <a:cubicBezTo>
                    <a:pt x="594" y="229"/>
                    <a:pt x="706" y="200"/>
                    <a:pt x="821" y="200"/>
                  </a:cubicBezTo>
                  <a:close/>
                  <a:moveTo>
                    <a:pt x="835" y="0"/>
                  </a:moveTo>
                  <a:cubicBezTo>
                    <a:pt x="680" y="0"/>
                    <a:pt x="527" y="41"/>
                    <a:pt x="393" y="139"/>
                  </a:cubicBezTo>
                  <a:cubicBezTo>
                    <a:pt x="1" y="401"/>
                    <a:pt x="1" y="977"/>
                    <a:pt x="184" y="1383"/>
                  </a:cubicBezTo>
                  <a:cubicBezTo>
                    <a:pt x="498" y="2063"/>
                    <a:pt x="1218" y="2443"/>
                    <a:pt x="1820" y="2705"/>
                  </a:cubicBezTo>
                  <a:cubicBezTo>
                    <a:pt x="1886" y="2731"/>
                    <a:pt x="1951" y="2757"/>
                    <a:pt x="2030" y="2810"/>
                  </a:cubicBezTo>
                  <a:cubicBezTo>
                    <a:pt x="2252" y="2940"/>
                    <a:pt x="2501" y="3019"/>
                    <a:pt x="2750" y="3058"/>
                  </a:cubicBezTo>
                  <a:lnTo>
                    <a:pt x="2789" y="3058"/>
                  </a:lnTo>
                  <a:lnTo>
                    <a:pt x="2894" y="3045"/>
                  </a:lnTo>
                  <a:lnTo>
                    <a:pt x="2881" y="2940"/>
                  </a:lnTo>
                  <a:cubicBezTo>
                    <a:pt x="2763" y="2469"/>
                    <a:pt x="2580" y="2024"/>
                    <a:pt x="2344" y="1605"/>
                  </a:cubicBezTo>
                  <a:cubicBezTo>
                    <a:pt x="2266" y="1461"/>
                    <a:pt x="2187" y="1304"/>
                    <a:pt x="2122" y="1160"/>
                  </a:cubicBezTo>
                  <a:cubicBezTo>
                    <a:pt x="1991" y="806"/>
                    <a:pt x="1781" y="492"/>
                    <a:pt x="1506" y="244"/>
                  </a:cubicBezTo>
                  <a:cubicBezTo>
                    <a:pt x="1323" y="100"/>
                    <a:pt x="1077"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54" name="Google Shape;1054;p48"/>
          <p:cNvPicPr preferRelativeResize="0"/>
          <p:nvPr/>
        </p:nvPicPr>
        <p:blipFill>
          <a:blip r:embed="rId3">
            <a:alphaModFix/>
          </a:blip>
          <a:stretch>
            <a:fillRect/>
          </a:stretch>
        </p:blipFill>
        <p:spPr>
          <a:xfrm>
            <a:off x="873550" y="1271401"/>
            <a:ext cx="4239137" cy="3117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sp>
        <p:nvSpPr>
          <p:cNvPr id="1059" name="Google Shape;1059;p49"/>
          <p:cNvSpPr txBox="1"/>
          <p:nvPr>
            <p:ph type="title"/>
          </p:nvPr>
        </p:nvSpPr>
        <p:spPr>
          <a:xfrm>
            <a:off x="720000" y="445025"/>
            <a:ext cx="800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 Series Plot of Review Counts</a:t>
            </a:r>
            <a:endParaRPr/>
          </a:p>
        </p:txBody>
      </p:sp>
      <p:sp>
        <p:nvSpPr>
          <p:cNvPr id="1060" name="Google Shape;1060;p49"/>
          <p:cNvSpPr txBox="1"/>
          <p:nvPr>
            <p:ph idx="1" type="subTitle"/>
          </p:nvPr>
        </p:nvSpPr>
        <p:spPr>
          <a:xfrm>
            <a:off x="5782750" y="1503875"/>
            <a:ext cx="2259000" cy="29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F0F0F"/>
                </a:solidFill>
                <a:latin typeface="Roboto"/>
                <a:ea typeface="Roboto"/>
                <a:cs typeface="Roboto"/>
                <a:sym typeface="Roboto"/>
              </a:rPr>
              <a:t>1. There's a clear trend of increasing review counts over time. </a:t>
            </a:r>
            <a:endParaRPr sz="1200">
              <a:solidFill>
                <a:srgbClr val="0F0F0F"/>
              </a:solidFill>
              <a:latin typeface="Roboto"/>
              <a:ea typeface="Roboto"/>
              <a:cs typeface="Roboto"/>
              <a:sym typeface="Roboto"/>
            </a:endParaRPr>
          </a:p>
          <a:p>
            <a:pPr indent="0" lvl="0" marL="0" rtl="0" algn="l">
              <a:spcBef>
                <a:spcPts val="0"/>
              </a:spcBef>
              <a:spcAft>
                <a:spcPts val="0"/>
              </a:spcAft>
              <a:buNone/>
            </a:pPr>
            <a:r>
              <a:t/>
            </a:r>
            <a:endParaRPr sz="1200">
              <a:solidFill>
                <a:srgbClr val="0F0F0F"/>
              </a:solidFill>
              <a:latin typeface="Roboto"/>
              <a:ea typeface="Roboto"/>
              <a:cs typeface="Roboto"/>
              <a:sym typeface="Roboto"/>
            </a:endParaRPr>
          </a:p>
          <a:p>
            <a:pPr indent="0" lvl="0" marL="0" rtl="0" algn="l">
              <a:spcBef>
                <a:spcPts val="0"/>
              </a:spcBef>
              <a:spcAft>
                <a:spcPts val="0"/>
              </a:spcAft>
              <a:buNone/>
            </a:pPr>
            <a:r>
              <a:rPr lang="en" sz="1200">
                <a:solidFill>
                  <a:srgbClr val="0F0F0F"/>
                </a:solidFill>
                <a:latin typeface="Roboto"/>
                <a:ea typeface="Roboto"/>
                <a:cs typeface="Roboto"/>
                <a:sym typeface="Roboto"/>
              </a:rPr>
              <a:t>2. </a:t>
            </a:r>
            <a:r>
              <a:rPr lang="en" sz="1200">
                <a:solidFill>
                  <a:srgbClr val="0F0F0F"/>
                </a:solidFill>
                <a:latin typeface="Roboto"/>
                <a:ea typeface="Roboto"/>
                <a:cs typeface="Roboto"/>
                <a:sym typeface="Roboto"/>
              </a:rPr>
              <a:t>The graph depicts an sudden rise in review counts beginning in 2013, marking a distinct inflection point in the trend.</a:t>
            </a:r>
            <a:endParaRPr sz="1200">
              <a:solidFill>
                <a:srgbClr val="0F0F0F"/>
              </a:solidFill>
              <a:latin typeface="Roboto"/>
              <a:ea typeface="Roboto"/>
              <a:cs typeface="Roboto"/>
              <a:sym typeface="Roboto"/>
            </a:endParaRPr>
          </a:p>
          <a:p>
            <a:pPr indent="0" lvl="0" marL="0" rtl="0" algn="l">
              <a:spcBef>
                <a:spcPts val="0"/>
              </a:spcBef>
              <a:spcAft>
                <a:spcPts val="0"/>
              </a:spcAft>
              <a:buNone/>
            </a:pPr>
            <a:r>
              <a:t/>
            </a:r>
            <a:endParaRPr sz="1200">
              <a:solidFill>
                <a:srgbClr val="0F0F0F"/>
              </a:solidFill>
              <a:latin typeface="Roboto"/>
              <a:ea typeface="Roboto"/>
              <a:cs typeface="Roboto"/>
              <a:sym typeface="Roboto"/>
            </a:endParaRPr>
          </a:p>
          <a:p>
            <a:pPr indent="0" lvl="0" marL="0" rtl="0" algn="l">
              <a:spcBef>
                <a:spcPts val="0"/>
              </a:spcBef>
              <a:spcAft>
                <a:spcPts val="0"/>
              </a:spcAft>
              <a:buNone/>
            </a:pPr>
            <a:r>
              <a:rPr lang="en" sz="1200">
                <a:solidFill>
                  <a:srgbClr val="0F0F0F"/>
                </a:solidFill>
                <a:latin typeface="Roboto"/>
                <a:ea typeface="Roboto"/>
                <a:cs typeface="Roboto"/>
                <a:sym typeface="Roboto"/>
              </a:rPr>
              <a:t>3. There may be patterns or seasonality in the data, such as certain times of year (</a:t>
            </a:r>
            <a:r>
              <a:rPr lang="en" sz="1200">
                <a:solidFill>
                  <a:srgbClr val="0F0F0F"/>
                </a:solidFill>
                <a:latin typeface="Roboto"/>
                <a:ea typeface="Roboto"/>
                <a:cs typeface="Roboto"/>
                <a:sym typeface="Roboto"/>
              </a:rPr>
              <a:t>holidays), but it is not immediately clear from the graph without further context.</a:t>
            </a:r>
            <a:endParaRPr sz="1200">
              <a:solidFill>
                <a:srgbClr val="0F0F0F"/>
              </a:solidFill>
              <a:latin typeface="Roboto"/>
              <a:ea typeface="Roboto"/>
              <a:cs typeface="Roboto"/>
              <a:sym typeface="Roboto"/>
            </a:endParaRPr>
          </a:p>
        </p:txBody>
      </p:sp>
      <p:grpSp>
        <p:nvGrpSpPr>
          <p:cNvPr id="1061" name="Google Shape;1061;p49"/>
          <p:cNvGrpSpPr/>
          <p:nvPr/>
        </p:nvGrpSpPr>
        <p:grpSpPr>
          <a:xfrm rot="-796065">
            <a:off x="-410340" y="894933"/>
            <a:ext cx="1074915" cy="631870"/>
            <a:chOff x="7181413" y="1382775"/>
            <a:chExt cx="1074924" cy="631875"/>
          </a:xfrm>
        </p:grpSpPr>
        <p:sp>
          <p:nvSpPr>
            <p:cNvPr id="1062" name="Google Shape;1062;p49"/>
            <p:cNvSpPr/>
            <p:nvPr/>
          </p:nvSpPr>
          <p:spPr>
            <a:xfrm>
              <a:off x="7181413" y="1382775"/>
              <a:ext cx="1074924" cy="631875"/>
            </a:xfrm>
            <a:custGeom>
              <a:rect b="b" l="l" r="r" t="t"/>
              <a:pathLst>
                <a:path extrusionOk="0" h="11585" w="19708">
                  <a:moveTo>
                    <a:pt x="19191" y="112"/>
                  </a:moveTo>
                  <a:cubicBezTo>
                    <a:pt x="19419" y="112"/>
                    <a:pt x="19608" y="308"/>
                    <a:pt x="19608" y="550"/>
                  </a:cubicBezTo>
                  <a:lnTo>
                    <a:pt x="19608" y="11047"/>
                  </a:lnTo>
                  <a:cubicBezTo>
                    <a:pt x="19608" y="11297"/>
                    <a:pt x="19408" y="11485"/>
                    <a:pt x="19170" y="11485"/>
                  </a:cubicBezTo>
                  <a:lnTo>
                    <a:pt x="550" y="11485"/>
                  </a:lnTo>
                  <a:cubicBezTo>
                    <a:pt x="300" y="11485"/>
                    <a:pt x="100" y="11297"/>
                    <a:pt x="113" y="11047"/>
                  </a:cubicBezTo>
                  <a:lnTo>
                    <a:pt x="113" y="550"/>
                  </a:lnTo>
                  <a:cubicBezTo>
                    <a:pt x="113" y="308"/>
                    <a:pt x="289" y="112"/>
                    <a:pt x="528" y="112"/>
                  </a:cubicBezTo>
                  <a:cubicBezTo>
                    <a:pt x="535" y="112"/>
                    <a:pt x="543" y="112"/>
                    <a:pt x="550" y="113"/>
                  </a:cubicBezTo>
                  <a:lnTo>
                    <a:pt x="19170" y="113"/>
                  </a:lnTo>
                  <a:cubicBezTo>
                    <a:pt x="19177" y="112"/>
                    <a:pt x="19184" y="112"/>
                    <a:pt x="19191" y="112"/>
                  </a:cubicBezTo>
                  <a:close/>
                  <a:moveTo>
                    <a:pt x="550" y="0"/>
                  </a:moveTo>
                  <a:cubicBezTo>
                    <a:pt x="250" y="0"/>
                    <a:pt x="13" y="250"/>
                    <a:pt x="0" y="550"/>
                  </a:cubicBezTo>
                  <a:lnTo>
                    <a:pt x="0" y="11047"/>
                  </a:lnTo>
                  <a:cubicBezTo>
                    <a:pt x="0" y="11347"/>
                    <a:pt x="250" y="11585"/>
                    <a:pt x="550" y="11585"/>
                  </a:cubicBezTo>
                  <a:lnTo>
                    <a:pt x="19170" y="11585"/>
                  </a:lnTo>
                  <a:cubicBezTo>
                    <a:pt x="19470" y="11585"/>
                    <a:pt x="19708" y="11347"/>
                    <a:pt x="19708" y="11047"/>
                  </a:cubicBezTo>
                  <a:lnTo>
                    <a:pt x="19708" y="550"/>
                  </a:lnTo>
                  <a:cubicBezTo>
                    <a:pt x="19708" y="250"/>
                    <a:pt x="19470" y="0"/>
                    <a:pt x="19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9"/>
            <p:cNvSpPr/>
            <p:nvPr/>
          </p:nvSpPr>
          <p:spPr>
            <a:xfrm>
              <a:off x="7184795" y="1844913"/>
              <a:ext cx="1068815" cy="75705"/>
            </a:xfrm>
            <a:custGeom>
              <a:rect b="b" l="l" r="r" t="t"/>
              <a:pathLst>
                <a:path extrusionOk="0" h="1388" w="19596">
                  <a:moveTo>
                    <a:pt x="1" y="0"/>
                  </a:moveTo>
                  <a:lnTo>
                    <a:pt x="1" y="1387"/>
                  </a:lnTo>
                  <a:lnTo>
                    <a:pt x="19596" y="1387"/>
                  </a:lnTo>
                  <a:lnTo>
                    <a:pt x="195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9"/>
            <p:cNvSpPr/>
            <p:nvPr/>
          </p:nvSpPr>
          <p:spPr>
            <a:xfrm>
              <a:off x="7254336" y="1446808"/>
              <a:ext cx="180699" cy="115957"/>
            </a:xfrm>
            <a:custGeom>
              <a:rect b="b" l="l" r="r" t="t"/>
              <a:pathLst>
                <a:path extrusionOk="0" h="2126" w="3313">
                  <a:moveTo>
                    <a:pt x="263" y="1"/>
                  </a:moveTo>
                  <a:cubicBezTo>
                    <a:pt x="125" y="1"/>
                    <a:pt x="1" y="113"/>
                    <a:pt x="1" y="263"/>
                  </a:cubicBezTo>
                  <a:lnTo>
                    <a:pt x="1" y="1875"/>
                  </a:lnTo>
                  <a:cubicBezTo>
                    <a:pt x="1" y="2013"/>
                    <a:pt x="125" y="2125"/>
                    <a:pt x="263" y="2125"/>
                  </a:cubicBezTo>
                  <a:lnTo>
                    <a:pt x="3062" y="2125"/>
                  </a:lnTo>
                  <a:cubicBezTo>
                    <a:pt x="3200" y="2125"/>
                    <a:pt x="3312" y="2013"/>
                    <a:pt x="3312" y="1875"/>
                  </a:cubicBezTo>
                  <a:lnTo>
                    <a:pt x="3312" y="263"/>
                  </a:lnTo>
                  <a:cubicBezTo>
                    <a:pt x="3312" y="113"/>
                    <a:pt x="3200" y="1"/>
                    <a:pt x="3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9"/>
            <p:cNvSpPr/>
            <p:nvPr/>
          </p:nvSpPr>
          <p:spPr>
            <a:xfrm>
              <a:off x="7182068" y="1778753"/>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300"/>
                  </a:lnTo>
                  <a:lnTo>
                    <a:pt x="11323" y="126"/>
                  </a:lnTo>
                  <a:lnTo>
                    <a:pt x="12872" y="1300"/>
                  </a:lnTo>
                  <a:lnTo>
                    <a:pt x="14622" y="126"/>
                  </a:lnTo>
                  <a:lnTo>
                    <a:pt x="16209" y="1300"/>
                  </a:lnTo>
                  <a:lnTo>
                    <a:pt x="17859" y="126"/>
                  </a:lnTo>
                  <a:lnTo>
                    <a:pt x="19646" y="1275"/>
                  </a:lnTo>
                  <a:lnTo>
                    <a:pt x="19696" y="1188"/>
                  </a:lnTo>
                  <a:lnTo>
                    <a:pt x="17859" y="1"/>
                  </a:lnTo>
                  <a:lnTo>
                    <a:pt x="16209" y="1176"/>
                  </a:lnTo>
                  <a:lnTo>
                    <a:pt x="14622" y="1"/>
                  </a:lnTo>
                  <a:lnTo>
                    <a:pt x="12872" y="1176"/>
                  </a:lnTo>
                  <a:lnTo>
                    <a:pt x="11323" y="1"/>
                  </a:lnTo>
                  <a:lnTo>
                    <a:pt x="9786" y="1176"/>
                  </a:lnTo>
                  <a:lnTo>
                    <a:pt x="8224" y="1"/>
                  </a:lnTo>
                  <a:lnTo>
                    <a:pt x="6637" y="1163"/>
                  </a:lnTo>
                  <a:lnTo>
                    <a:pt x="5200" y="1"/>
                  </a:lnTo>
                  <a:lnTo>
                    <a:pt x="3400" y="1176"/>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9"/>
            <p:cNvSpPr/>
            <p:nvPr/>
          </p:nvSpPr>
          <p:spPr>
            <a:xfrm>
              <a:off x="7182068" y="1735174"/>
              <a:ext cx="1074269" cy="70251"/>
            </a:xfrm>
            <a:custGeom>
              <a:rect b="b" l="l" r="r" t="t"/>
              <a:pathLst>
                <a:path extrusionOk="0" h="1288" w="19696">
                  <a:moveTo>
                    <a:pt x="1688" y="0"/>
                  </a:moveTo>
                  <a:lnTo>
                    <a:pt x="1" y="1187"/>
                  </a:lnTo>
                  <a:lnTo>
                    <a:pt x="51" y="1262"/>
                  </a:lnTo>
                  <a:lnTo>
                    <a:pt x="1688" y="125"/>
                  </a:lnTo>
                  <a:lnTo>
                    <a:pt x="3400" y="1287"/>
                  </a:lnTo>
                  <a:lnTo>
                    <a:pt x="5187" y="125"/>
                  </a:lnTo>
                  <a:lnTo>
                    <a:pt x="6637" y="1287"/>
                  </a:lnTo>
                  <a:lnTo>
                    <a:pt x="8224" y="125"/>
                  </a:lnTo>
                  <a:lnTo>
                    <a:pt x="9786" y="1287"/>
                  </a:lnTo>
                  <a:lnTo>
                    <a:pt x="11323" y="125"/>
                  </a:lnTo>
                  <a:lnTo>
                    <a:pt x="12872" y="1287"/>
                  </a:lnTo>
                  <a:lnTo>
                    <a:pt x="14622" y="125"/>
                  </a:lnTo>
                  <a:lnTo>
                    <a:pt x="16209" y="1287"/>
                  </a:lnTo>
                  <a:lnTo>
                    <a:pt x="17859" y="113"/>
                  </a:lnTo>
                  <a:lnTo>
                    <a:pt x="19646" y="1262"/>
                  </a:lnTo>
                  <a:lnTo>
                    <a:pt x="19696" y="1187"/>
                  </a:lnTo>
                  <a:lnTo>
                    <a:pt x="17859" y="0"/>
                  </a:lnTo>
                  <a:lnTo>
                    <a:pt x="16209" y="1162"/>
                  </a:lnTo>
                  <a:lnTo>
                    <a:pt x="14622" y="0"/>
                  </a:lnTo>
                  <a:lnTo>
                    <a:pt x="12872" y="1162"/>
                  </a:lnTo>
                  <a:lnTo>
                    <a:pt x="11323" y="0"/>
                  </a:lnTo>
                  <a:lnTo>
                    <a:pt x="9786" y="1162"/>
                  </a:lnTo>
                  <a:lnTo>
                    <a:pt x="8224" y="0"/>
                  </a:lnTo>
                  <a:lnTo>
                    <a:pt x="6637" y="1162"/>
                  </a:lnTo>
                  <a:lnTo>
                    <a:pt x="5200" y="0"/>
                  </a:lnTo>
                  <a:lnTo>
                    <a:pt x="3400" y="1162"/>
                  </a:lnTo>
                  <a:lnTo>
                    <a:pt x="1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9"/>
            <p:cNvSpPr/>
            <p:nvPr/>
          </p:nvSpPr>
          <p:spPr>
            <a:xfrm>
              <a:off x="7182068" y="1690831"/>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288"/>
                  </a:lnTo>
                  <a:lnTo>
                    <a:pt x="11323" y="126"/>
                  </a:lnTo>
                  <a:lnTo>
                    <a:pt x="12872" y="1288"/>
                  </a:lnTo>
                  <a:lnTo>
                    <a:pt x="14622" y="126"/>
                  </a:lnTo>
                  <a:lnTo>
                    <a:pt x="16209" y="1288"/>
                  </a:lnTo>
                  <a:lnTo>
                    <a:pt x="17859" y="126"/>
                  </a:lnTo>
                  <a:lnTo>
                    <a:pt x="19646" y="1275"/>
                  </a:lnTo>
                  <a:lnTo>
                    <a:pt x="19696" y="1188"/>
                  </a:lnTo>
                  <a:lnTo>
                    <a:pt x="17859" y="1"/>
                  </a:lnTo>
                  <a:lnTo>
                    <a:pt x="16209" y="1175"/>
                  </a:lnTo>
                  <a:lnTo>
                    <a:pt x="14622" y="1"/>
                  </a:lnTo>
                  <a:lnTo>
                    <a:pt x="12872" y="1175"/>
                  </a:lnTo>
                  <a:lnTo>
                    <a:pt x="11323" y="1"/>
                  </a:lnTo>
                  <a:lnTo>
                    <a:pt x="9786" y="1163"/>
                  </a:lnTo>
                  <a:lnTo>
                    <a:pt x="8224" y="1"/>
                  </a:lnTo>
                  <a:lnTo>
                    <a:pt x="6637" y="1163"/>
                  </a:lnTo>
                  <a:lnTo>
                    <a:pt x="5200" y="1"/>
                  </a:lnTo>
                  <a:lnTo>
                    <a:pt x="3400" y="1175"/>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49"/>
          <p:cNvGrpSpPr/>
          <p:nvPr/>
        </p:nvGrpSpPr>
        <p:grpSpPr>
          <a:xfrm rot="552673">
            <a:off x="8311185" y="1032709"/>
            <a:ext cx="1082696" cy="839820"/>
            <a:chOff x="4159225" y="1883250"/>
            <a:chExt cx="669675" cy="519450"/>
          </a:xfrm>
        </p:grpSpPr>
        <p:sp>
          <p:nvSpPr>
            <p:cNvPr id="1069" name="Google Shape;1069;p49"/>
            <p:cNvSpPr/>
            <p:nvPr/>
          </p:nvSpPr>
          <p:spPr>
            <a:xfrm>
              <a:off x="4159225" y="2173250"/>
              <a:ext cx="229450" cy="229450"/>
            </a:xfrm>
            <a:custGeom>
              <a:rect b="b" l="l" r="r" t="t"/>
              <a:pathLst>
                <a:path extrusionOk="0" h="9178" w="9178">
                  <a:moveTo>
                    <a:pt x="5512" y="0"/>
                  </a:moveTo>
                  <a:lnTo>
                    <a:pt x="4439" y="2252"/>
                  </a:lnTo>
                  <a:lnTo>
                    <a:pt x="3103" y="144"/>
                  </a:lnTo>
                  <a:lnTo>
                    <a:pt x="3287" y="2632"/>
                  </a:lnTo>
                  <a:lnTo>
                    <a:pt x="1074" y="1493"/>
                  </a:lnTo>
                  <a:lnTo>
                    <a:pt x="2488" y="3548"/>
                  </a:lnTo>
                  <a:lnTo>
                    <a:pt x="0" y="3653"/>
                  </a:lnTo>
                  <a:lnTo>
                    <a:pt x="2252" y="4727"/>
                  </a:lnTo>
                  <a:lnTo>
                    <a:pt x="144" y="6075"/>
                  </a:lnTo>
                  <a:lnTo>
                    <a:pt x="2632" y="5879"/>
                  </a:lnTo>
                  <a:lnTo>
                    <a:pt x="2632" y="5879"/>
                  </a:lnTo>
                  <a:lnTo>
                    <a:pt x="1480" y="8091"/>
                  </a:lnTo>
                  <a:lnTo>
                    <a:pt x="3535" y="6690"/>
                  </a:lnTo>
                  <a:lnTo>
                    <a:pt x="3653" y="9178"/>
                  </a:lnTo>
                  <a:lnTo>
                    <a:pt x="4727" y="6926"/>
                  </a:lnTo>
                  <a:lnTo>
                    <a:pt x="6075" y="9034"/>
                  </a:lnTo>
                  <a:lnTo>
                    <a:pt x="5879" y="6546"/>
                  </a:lnTo>
                  <a:lnTo>
                    <a:pt x="8091" y="7685"/>
                  </a:lnTo>
                  <a:lnTo>
                    <a:pt x="6677" y="5630"/>
                  </a:lnTo>
                  <a:lnTo>
                    <a:pt x="9178" y="5525"/>
                  </a:lnTo>
                  <a:lnTo>
                    <a:pt x="6926" y="4452"/>
                  </a:lnTo>
                  <a:lnTo>
                    <a:pt x="9021" y="3103"/>
                  </a:lnTo>
                  <a:lnTo>
                    <a:pt x="9021" y="3103"/>
                  </a:lnTo>
                  <a:lnTo>
                    <a:pt x="6533" y="3300"/>
                  </a:lnTo>
                  <a:lnTo>
                    <a:pt x="7685" y="1087"/>
                  </a:lnTo>
                  <a:lnTo>
                    <a:pt x="5630" y="2501"/>
                  </a:lnTo>
                  <a:lnTo>
                    <a:pt x="55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9"/>
            <p:cNvSpPr/>
            <p:nvPr/>
          </p:nvSpPr>
          <p:spPr>
            <a:xfrm>
              <a:off x="4331050" y="1887850"/>
              <a:ext cx="494600" cy="391800"/>
            </a:xfrm>
            <a:custGeom>
              <a:rect b="b" l="l" r="r" t="t"/>
              <a:pathLst>
                <a:path extrusionOk="0" h="15672" w="19784">
                  <a:moveTo>
                    <a:pt x="1" y="0"/>
                  </a:moveTo>
                  <a:lnTo>
                    <a:pt x="1" y="15671"/>
                  </a:lnTo>
                  <a:lnTo>
                    <a:pt x="19783" y="15671"/>
                  </a:lnTo>
                  <a:lnTo>
                    <a:pt x="197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9"/>
            <p:cNvSpPr/>
            <p:nvPr/>
          </p:nvSpPr>
          <p:spPr>
            <a:xfrm>
              <a:off x="4306825" y="1886200"/>
              <a:ext cx="494925" cy="391800"/>
            </a:xfrm>
            <a:custGeom>
              <a:rect b="b" l="l" r="r" t="t"/>
              <a:pathLst>
                <a:path extrusionOk="0" h="15672" w="19797">
                  <a:moveTo>
                    <a:pt x="1" y="1"/>
                  </a:moveTo>
                  <a:lnTo>
                    <a:pt x="1" y="15672"/>
                  </a:lnTo>
                  <a:lnTo>
                    <a:pt x="19796" y="15672"/>
                  </a:lnTo>
                  <a:lnTo>
                    <a:pt x="197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9"/>
            <p:cNvSpPr/>
            <p:nvPr/>
          </p:nvSpPr>
          <p:spPr>
            <a:xfrm>
              <a:off x="4303900" y="2079650"/>
              <a:ext cx="525000" cy="7875"/>
            </a:xfrm>
            <a:custGeom>
              <a:rect b="b" l="l" r="r" t="t"/>
              <a:pathLst>
                <a:path extrusionOk="0" h="315" w="21000">
                  <a:moveTo>
                    <a:pt x="0" y="0"/>
                  </a:moveTo>
                  <a:lnTo>
                    <a:pt x="0" y="209"/>
                  </a:lnTo>
                  <a:lnTo>
                    <a:pt x="21000" y="314"/>
                  </a:lnTo>
                  <a:lnTo>
                    <a:pt x="21000" y="10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9"/>
            <p:cNvSpPr/>
            <p:nvPr/>
          </p:nvSpPr>
          <p:spPr>
            <a:xfrm>
              <a:off x="4552975" y="1883250"/>
              <a:ext cx="4925" cy="408500"/>
            </a:xfrm>
            <a:custGeom>
              <a:rect b="b" l="l" r="r" t="t"/>
              <a:pathLst>
                <a:path extrusionOk="0" h="16340" w="197">
                  <a:moveTo>
                    <a:pt x="0" y="1"/>
                  </a:moveTo>
                  <a:lnTo>
                    <a:pt x="0" y="16340"/>
                  </a:lnTo>
                  <a:lnTo>
                    <a:pt x="197" y="1634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9"/>
            <p:cNvSpPr/>
            <p:nvPr/>
          </p:nvSpPr>
          <p:spPr>
            <a:xfrm>
              <a:off x="4528425" y="2071775"/>
              <a:ext cx="50900" cy="55025"/>
            </a:xfrm>
            <a:custGeom>
              <a:rect b="b" l="l" r="r" t="t"/>
              <a:pathLst>
                <a:path extrusionOk="0" h="2201" w="2036">
                  <a:moveTo>
                    <a:pt x="1061" y="1"/>
                  </a:moveTo>
                  <a:lnTo>
                    <a:pt x="969" y="328"/>
                  </a:lnTo>
                  <a:cubicBezTo>
                    <a:pt x="773" y="970"/>
                    <a:pt x="445" y="1559"/>
                    <a:pt x="0" y="2056"/>
                  </a:cubicBezTo>
                  <a:lnTo>
                    <a:pt x="157" y="2200"/>
                  </a:lnTo>
                  <a:cubicBezTo>
                    <a:pt x="550" y="1755"/>
                    <a:pt x="864" y="1231"/>
                    <a:pt x="1074" y="669"/>
                  </a:cubicBezTo>
                  <a:cubicBezTo>
                    <a:pt x="1283" y="1153"/>
                    <a:pt x="1545" y="1611"/>
                    <a:pt x="1859" y="2030"/>
                  </a:cubicBezTo>
                  <a:cubicBezTo>
                    <a:pt x="1886" y="2082"/>
                    <a:pt x="1925" y="2109"/>
                    <a:pt x="1977" y="2122"/>
                  </a:cubicBezTo>
                  <a:lnTo>
                    <a:pt x="2017" y="1925"/>
                  </a:lnTo>
                  <a:cubicBezTo>
                    <a:pt x="2025" y="1925"/>
                    <a:pt x="2034" y="1931"/>
                    <a:pt x="2035" y="1931"/>
                  </a:cubicBezTo>
                  <a:cubicBezTo>
                    <a:pt x="2035" y="1931"/>
                    <a:pt x="2034" y="1930"/>
                    <a:pt x="2030" y="1925"/>
                  </a:cubicBezTo>
                  <a:cubicBezTo>
                    <a:pt x="1689" y="1428"/>
                    <a:pt x="1349" y="904"/>
                    <a:pt x="1166" y="328"/>
                  </a:cubicBezTo>
                  <a:lnTo>
                    <a:pt x="1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9"/>
            <p:cNvSpPr/>
            <p:nvPr/>
          </p:nvSpPr>
          <p:spPr>
            <a:xfrm>
              <a:off x="4553625" y="2018400"/>
              <a:ext cx="76275" cy="63875"/>
            </a:xfrm>
            <a:custGeom>
              <a:rect b="b" l="l" r="r" t="t"/>
              <a:pathLst>
                <a:path extrusionOk="0" h="2555" w="3051">
                  <a:moveTo>
                    <a:pt x="2287" y="201"/>
                  </a:moveTo>
                  <a:cubicBezTo>
                    <a:pt x="2390" y="201"/>
                    <a:pt x="2491" y="234"/>
                    <a:pt x="2580" y="316"/>
                  </a:cubicBezTo>
                  <a:cubicBezTo>
                    <a:pt x="2841" y="552"/>
                    <a:pt x="2658" y="971"/>
                    <a:pt x="2514" y="1154"/>
                  </a:cubicBezTo>
                  <a:cubicBezTo>
                    <a:pt x="2056" y="1769"/>
                    <a:pt x="1100" y="2345"/>
                    <a:pt x="302" y="2345"/>
                  </a:cubicBezTo>
                  <a:lnTo>
                    <a:pt x="262" y="2345"/>
                  </a:lnTo>
                  <a:cubicBezTo>
                    <a:pt x="341" y="2254"/>
                    <a:pt x="432" y="2123"/>
                    <a:pt x="537" y="1939"/>
                  </a:cubicBezTo>
                  <a:cubicBezTo>
                    <a:pt x="577" y="1887"/>
                    <a:pt x="603" y="1835"/>
                    <a:pt x="629" y="1822"/>
                  </a:cubicBezTo>
                  <a:cubicBezTo>
                    <a:pt x="734" y="1664"/>
                    <a:pt x="838" y="1520"/>
                    <a:pt x="930" y="1376"/>
                  </a:cubicBezTo>
                  <a:cubicBezTo>
                    <a:pt x="1061" y="1180"/>
                    <a:pt x="1205" y="984"/>
                    <a:pt x="1349" y="800"/>
                  </a:cubicBezTo>
                  <a:cubicBezTo>
                    <a:pt x="1388" y="761"/>
                    <a:pt x="1427" y="709"/>
                    <a:pt x="1480" y="643"/>
                  </a:cubicBezTo>
                  <a:cubicBezTo>
                    <a:pt x="1570" y="553"/>
                    <a:pt x="1945" y="201"/>
                    <a:pt x="2287" y="201"/>
                  </a:cubicBezTo>
                  <a:close/>
                  <a:moveTo>
                    <a:pt x="2297" y="1"/>
                  </a:moveTo>
                  <a:cubicBezTo>
                    <a:pt x="1969" y="1"/>
                    <a:pt x="1613" y="235"/>
                    <a:pt x="1336" y="512"/>
                  </a:cubicBezTo>
                  <a:cubicBezTo>
                    <a:pt x="1283" y="565"/>
                    <a:pt x="1231" y="617"/>
                    <a:pt x="1179" y="683"/>
                  </a:cubicBezTo>
                  <a:cubicBezTo>
                    <a:pt x="1035" y="866"/>
                    <a:pt x="904" y="1062"/>
                    <a:pt x="773" y="1259"/>
                  </a:cubicBezTo>
                  <a:cubicBezTo>
                    <a:pt x="668" y="1403"/>
                    <a:pt x="563" y="1547"/>
                    <a:pt x="459" y="1691"/>
                  </a:cubicBezTo>
                  <a:cubicBezTo>
                    <a:pt x="446" y="1717"/>
                    <a:pt x="406" y="1769"/>
                    <a:pt x="367" y="1835"/>
                  </a:cubicBezTo>
                  <a:cubicBezTo>
                    <a:pt x="262" y="2018"/>
                    <a:pt x="144" y="2175"/>
                    <a:pt x="0" y="2332"/>
                  </a:cubicBezTo>
                  <a:cubicBezTo>
                    <a:pt x="7" y="2326"/>
                    <a:pt x="14" y="2322"/>
                    <a:pt x="20" y="2322"/>
                  </a:cubicBezTo>
                  <a:cubicBezTo>
                    <a:pt x="27" y="2322"/>
                    <a:pt x="33" y="2326"/>
                    <a:pt x="40" y="2332"/>
                  </a:cubicBezTo>
                  <a:lnTo>
                    <a:pt x="0" y="2529"/>
                  </a:lnTo>
                  <a:cubicBezTo>
                    <a:pt x="105" y="2542"/>
                    <a:pt x="197" y="2555"/>
                    <a:pt x="302" y="2555"/>
                  </a:cubicBezTo>
                  <a:cubicBezTo>
                    <a:pt x="1192" y="2555"/>
                    <a:pt x="2187" y="1939"/>
                    <a:pt x="2684" y="1285"/>
                  </a:cubicBezTo>
                  <a:cubicBezTo>
                    <a:pt x="2933" y="958"/>
                    <a:pt x="3051" y="460"/>
                    <a:pt x="2724" y="172"/>
                  </a:cubicBezTo>
                  <a:cubicBezTo>
                    <a:pt x="2595" y="52"/>
                    <a:pt x="2449" y="1"/>
                    <a:pt x="2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9"/>
            <p:cNvSpPr/>
            <p:nvPr/>
          </p:nvSpPr>
          <p:spPr>
            <a:xfrm>
              <a:off x="4486850" y="2007775"/>
              <a:ext cx="72375" cy="76475"/>
            </a:xfrm>
            <a:custGeom>
              <a:rect b="b" l="l" r="r" t="t"/>
              <a:pathLst>
                <a:path extrusionOk="0" h="3059" w="2895">
                  <a:moveTo>
                    <a:pt x="821" y="200"/>
                  </a:moveTo>
                  <a:cubicBezTo>
                    <a:pt x="1018" y="200"/>
                    <a:pt x="1221" y="285"/>
                    <a:pt x="1362" y="401"/>
                  </a:cubicBezTo>
                  <a:cubicBezTo>
                    <a:pt x="1611" y="636"/>
                    <a:pt x="1807" y="924"/>
                    <a:pt x="1925" y="1252"/>
                  </a:cubicBezTo>
                  <a:cubicBezTo>
                    <a:pt x="1991" y="1396"/>
                    <a:pt x="2069" y="1540"/>
                    <a:pt x="2161" y="1710"/>
                  </a:cubicBezTo>
                  <a:cubicBezTo>
                    <a:pt x="2357" y="2063"/>
                    <a:pt x="2527" y="2443"/>
                    <a:pt x="2645" y="2836"/>
                  </a:cubicBezTo>
                  <a:cubicBezTo>
                    <a:pt x="2462" y="2783"/>
                    <a:pt x="2292" y="2718"/>
                    <a:pt x="2122" y="2626"/>
                  </a:cubicBezTo>
                  <a:cubicBezTo>
                    <a:pt x="2043" y="2574"/>
                    <a:pt x="1964" y="2535"/>
                    <a:pt x="1899" y="2508"/>
                  </a:cubicBezTo>
                  <a:cubicBezTo>
                    <a:pt x="1336" y="2273"/>
                    <a:pt x="655" y="1906"/>
                    <a:pt x="367" y="1291"/>
                  </a:cubicBezTo>
                  <a:cubicBezTo>
                    <a:pt x="210" y="964"/>
                    <a:pt x="210" y="505"/>
                    <a:pt x="498" y="296"/>
                  </a:cubicBezTo>
                  <a:cubicBezTo>
                    <a:pt x="594" y="229"/>
                    <a:pt x="706" y="200"/>
                    <a:pt x="821" y="200"/>
                  </a:cubicBezTo>
                  <a:close/>
                  <a:moveTo>
                    <a:pt x="835" y="0"/>
                  </a:moveTo>
                  <a:cubicBezTo>
                    <a:pt x="680" y="0"/>
                    <a:pt x="527" y="41"/>
                    <a:pt x="393" y="139"/>
                  </a:cubicBezTo>
                  <a:cubicBezTo>
                    <a:pt x="1" y="401"/>
                    <a:pt x="1" y="977"/>
                    <a:pt x="184" y="1383"/>
                  </a:cubicBezTo>
                  <a:cubicBezTo>
                    <a:pt x="498" y="2063"/>
                    <a:pt x="1218" y="2443"/>
                    <a:pt x="1820" y="2705"/>
                  </a:cubicBezTo>
                  <a:cubicBezTo>
                    <a:pt x="1886" y="2731"/>
                    <a:pt x="1951" y="2757"/>
                    <a:pt x="2030" y="2810"/>
                  </a:cubicBezTo>
                  <a:cubicBezTo>
                    <a:pt x="2252" y="2940"/>
                    <a:pt x="2501" y="3019"/>
                    <a:pt x="2750" y="3058"/>
                  </a:cubicBezTo>
                  <a:lnTo>
                    <a:pt x="2789" y="3058"/>
                  </a:lnTo>
                  <a:lnTo>
                    <a:pt x="2894" y="3045"/>
                  </a:lnTo>
                  <a:lnTo>
                    <a:pt x="2881" y="2940"/>
                  </a:lnTo>
                  <a:cubicBezTo>
                    <a:pt x="2763" y="2469"/>
                    <a:pt x="2580" y="2024"/>
                    <a:pt x="2344" y="1605"/>
                  </a:cubicBezTo>
                  <a:cubicBezTo>
                    <a:pt x="2266" y="1461"/>
                    <a:pt x="2187" y="1304"/>
                    <a:pt x="2122" y="1160"/>
                  </a:cubicBezTo>
                  <a:cubicBezTo>
                    <a:pt x="1991" y="806"/>
                    <a:pt x="1781" y="492"/>
                    <a:pt x="1506" y="244"/>
                  </a:cubicBezTo>
                  <a:cubicBezTo>
                    <a:pt x="1323" y="100"/>
                    <a:pt x="1077"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77" name="Google Shape;1077;p49"/>
          <p:cNvPicPr preferRelativeResize="0"/>
          <p:nvPr/>
        </p:nvPicPr>
        <p:blipFill>
          <a:blip r:embed="rId3">
            <a:alphaModFix/>
          </a:blip>
          <a:stretch>
            <a:fillRect/>
          </a:stretch>
        </p:blipFill>
        <p:spPr>
          <a:xfrm>
            <a:off x="626234" y="1503875"/>
            <a:ext cx="5012815" cy="2435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1" name="Shape 1081"/>
        <p:cNvGrpSpPr/>
        <p:nvPr/>
      </p:nvGrpSpPr>
      <p:grpSpPr>
        <a:xfrm>
          <a:off x="0" y="0"/>
          <a:ext cx="0" cy="0"/>
          <a:chOff x="0" y="0"/>
          <a:chExt cx="0" cy="0"/>
        </a:xfrm>
      </p:grpSpPr>
      <p:sp>
        <p:nvSpPr>
          <p:cNvPr id="1082" name="Google Shape;1082;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Average Star Rating Over Time</a:t>
            </a:r>
            <a:endParaRPr/>
          </a:p>
        </p:txBody>
      </p:sp>
      <p:sp>
        <p:nvSpPr>
          <p:cNvPr id="1083" name="Google Shape;1083;p50"/>
          <p:cNvSpPr txBox="1"/>
          <p:nvPr>
            <p:ph idx="1" type="subTitle"/>
          </p:nvPr>
        </p:nvSpPr>
        <p:spPr>
          <a:xfrm>
            <a:off x="5782750" y="1503875"/>
            <a:ext cx="2598300" cy="248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0F0F0F"/>
                </a:solidFill>
                <a:latin typeface="Roboto"/>
                <a:ea typeface="Roboto"/>
                <a:cs typeface="Roboto"/>
                <a:sym typeface="Roboto"/>
              </a:rPr>
              <a:t>1. </a:t>
            </a:r>
            <a:r>
              <a:rPr b="1" lang="en" sz="1200">
                <a:solidFill>
                  <a:srgbClr val="0F0F0F"/>
                </a:solidFill>
                <a:latin typeface="Roboto"/>
                <a:ea typeface="Roboto"/>
                <a:cs typeface="Roboto"/>
                <a:sym typeface="Roboto"/>
              </a:rPr>
              <a:t>Initial Fluctuations (2000-2002): </a:t>
            </a:r>
            <a:r>
              <a:rPr lang="en" sz="1200">
                <a:solidFill>
                  <a:srgbClr val="0F0F0F"/>
                </a:solidFill>
                <a:latin typeface="Roboto"/>
                <a:ea typeface="Roboto"/>
                <a:cs typeface="Roboto"/>
                <a:sym typeface="Roboto"/>
              </a:rPr>
              <a:t>There's a high variability in the ratings,  indicating inconsistent feedback during this period.</a:t>
            </a:r>
            <a:endParaRPr sz="1200">
              <a:solidFill>
                <a:srgbClr val="0F0F0F"/>
              </a:solidFill>
              <a:latin typeface="Roboto"/>
              <a:ea typeface="Roboto"/>
              <a:cs typeface="Roboto"/>
              <a:sym typeface="Roboto"/>
            </a:endParaRPr>
          </a:p>
          <a:p>
            <a:pPr indent="0" lvl="0" marL="0" rtl="0" algn="l">
              <a:spcBef>
                <a:spcPts val="0"/>
              </a:spcBef>
              <a:spcAft>
                <a:spcPts val="0"/>
              </a:spcAft>
              <a:buNone/>
            </a:pPr>
            <a:r>
              <a:t/>
            </a:r>
            <a:endParaRPr sz="1200">
              <a:solidFill>
                <a:srgbClr val="0F0F0F"/>
              </a:solidFill>
              <a:latin typeface="Roboto"/>
              <a:ea typeface="Roboto"/>
              <a:cs typeface="Roboto"/>
              <a:sym typeface="Roboto"/>
            </a:endParaRPr>
          </a:p>
          <a:p>
            <a:pPr indent="0" lvl="0" marL="0" rtl="0" algn="l">
              <a:spcBef>
                <a:spcPts val="0"/>
              </a:spcBef>
              <a:spcAft>
                <a:spcPts val="0"/>
              </a:spcAft>
              <a:buNone/>
            </a:pPr>
            <a:r>
              <a:rPr b="1" lang="en" sz="1200">
                <a:solidFill>
                  <a:srgbClr val="0F0F0F"/>
                </a:solidFill>
                <a:latin typeface="Roboto"/>
                <a:ea typeface="Roboto"/>
                <a:cs typeface="Roboto"/>
                <a:sym typeface="Roboto"/>
              </a:rPr>
              <a:t>2. </a:t>
            </a:r>
            <a:r>
              <a:rPr b="1" lang="en" sz="1200">
                <a:solidFill>
                  <a:srgbClr val="0F0F0F"/>
                </a:solidFill>
                <a:latin typeface="Roboto"/>
                <a:ea typeface="Roboto"/>
                <a:cs typeface="Roboto"/>
                <a:sym typeface="Roboto"/>
              </a:rPr>
              <a:t>Stabilization (2003-now): </a:t>
            </a:r>
            <a:r>
              <a:rPr lang="en" sz="1200">
                <a:solidFill>
                  <a:srgbClr val="0F0F0F"/>
                </a:solidFill>
                <a:latin typeface="Roboto"/>
                <a:ea typeface="Roboto"/>
                <a:cs typeface="Roboto"/>
                <a:sym typeface="Roboto"/>
              </a:rPr>
              <a:t>The average rating seems to stabilize around the 3.5 to 4.5 range with less drastic fluctuations. This could indicate a period of consistent product or service quality, or perhaps more consistent expectations from reviewers.</a:t>
            </a:r>
            <a:endParaRPr sz="1200">
              <a:solidFill>
                <a:srgbClr val="0F0F0F"/>
              </a:solidFill>
              <a:latin typeface="Roboto"/>
              <a:ea typeface="Roboto"/>
              <a:cs typeface="Roboto"/>
              <a:sym typeface="Roboto"/>
            </a:endParaRPr>
          </a:p>
          <a:p>
            <a:pPr indent="0" lvl="0" marL="0" rtl="0" algn="l">
              <a:spcBef>
                <a:spcPts val="0"/>
              </a:spcBef>
              <a:spcAft>
                <a:spcPts val="0"/>
              </a:spcAft>
              <a:buNone/>
            </a:pPr>
            <a:r>
              <a:t/>
            </a:r>
            <a:endParaRPr sz="1200">
              <a:solidFill>
                <a:srgbClr val="0F0F0F"/>
              </a:solidFill>
              <a:latin typeface="Roboto"/>
              <a:ea typeface="Roboto"/>
              <a:cs typeface="Roboto"/>
              <a:sym typeface="Roboto"/>
            </a:endParaRPr>
          </a:p>
        </p:txBody>
      </p:sp>
      <p:grpSp>
        <p:nvGrpSpPr>
          <p:cNvPr id="1084" name="Google Shape;1084;p50"/>
          <p:cNvGrpSpPr/>
          <p:nvPr/>
        </p:nvGrpSpPr>
        <p:grpSpPr>
          <a:xfrm rot="-796065">
            <a:off x="-410340" y="894933"/>
            <a:ext cx="1074915" cy="631870"/>
            <a:chOff x="7181413" y="1382775"/>
            <a:chExt cx="1074924" cy="631875"/>
          </a:xfrm>
        </p:grpSpPr>
        <p:sp>
          <p:nvSpPr>
            <p:cNvPr id="1085" name="Google Shape;1085;p50"/>
            <p:cNvSpPr/>
            <p:nvPr/>
          </p:nvSpPr>
          <p:spPr>
            <a:xfrm>
              <a:off x="7181413" y="1382775"/>
              <a:ext cx="1074924" cy="631875"/>
            </a:xfrm>
            <a:custGeom>
              <a:rect b="b" l="l" r="r" t="t"/>
              <a:pathLst>
                <a:path extrusionOk="0" h="11585" w="19708">
                  <a:moveTo>
                    <a:pt x="19191" y="112"/>
                  </a:moveTo>
                  <a:cubicBezTo>
                    <a:pt x="19419" y="112"/>
                    <a:pt x="19608" y="308"/>
                    <a:pt x="19608" y="550"/>
                  </a:cubicBezTo>
                  <a:lnTo>
                    <a:pt x="19608" y="11047"/>
                  </a:lnTo>
                  <a:cubicBezTo>
                    <a:pt x="19608" y="11297"/>
                    <a:pt x="19408" y="11485"/>
                    <a:pt x="19170" y="11485"/>
                  </a:cubicBezTo>
                  <a:lnTo>
                    <a:pt x="550" y="11485"/>
                  </a:lnTo>
                  <a:cubicBezTo>
                    <a:pt x="300" y="11485"/>
                    <a:pt x="100" y="11297"/>
                    <a:pt x="113" y="11047"/>
                  </a:cubicBezTo>
                  <a:lnTo>
                    <a:pt x="113" y="550"/>
                  </a:lnTo>
                  <a:cubicBezTo>
                    <a:pt x="113" y="308"/>
                    <a:pt x="289" y="112"/>
                    <a:pt x="528" y="112"/>
                  </a:cubicBezTo>
                  <a:cubicBezTo>
                    <a:pt x="535" y="112"/>
                    <a:pt x="543" y="112"/>
                    <a:pt x="550" y="113"/>
                  </a:cubicBezTo>
                  <a:lnTo>
                    <a:pt x="19170" y="113"/>
                  </a:lnTo>
                  <a:cubicBezTo>
                    <a:pt x="19177" y="112"/>
                    <a:pt x="19184" y="112"/>
                    <a:pt x="19191" y="112"/>
                  </a:cubicBezTo>
                  <a:close/>
                  <a:moveTo>
                    <a:pt x="550" y="0"/>
                  </a:moveTo>
                  <a:cubicBezTo>
                    <a:pt x="250" y="0"/>
                    <a:pt x="13" y="250"/>
                    <a:pt x="0" y="550"/>
                  </a:cubicBezTo>
                  <a:lnTo>
                    <a:pt x="0" y="11047"/>
                  </a:lnTo>
                  <a:cubicBezTo>
                    <a:pt x="0" y="11347"/>
                    <a:pt x="250" y="11585"/>
                    <a:pt x="550" y="11585"/>
                  </a:cubicBezTo>
                  <a:lnTo>
                    <a:pt x="19170" y="11585"/>
                  </a:lnTo>
                  <a:cubicBezTo>
                    <a:pt x="19470" y="11585"/>
                    <a:pt x="19708" y="11347"/>
                    <a:pt x="19708" y="11047"/>
                  </a:cubicBezTo>
                  <a:lnTo>
                    <a:pt x="19708" y="550"/>
                  </a:lnTo>
                  <a:cubicBezTo>
                    <a:pt x="19708" y="250"/>
                    <a:pt x="19470" y="0"/>
                    <a:pt x="19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0"/>
            <p:cNvSpPr/>
            <p:nvPr/>
          </p:nvSpPr>
          <p:spPr>
            <a:xfrm>
              <a:off x="7184795" y="1844913"/>
              <a:ext cx="1068815" cy="75705"/>
            </a:xfrm>
            <a:custGeom>
              <a:rect b="b" l="l" r="r" t="t"/>
              <a:pathLst>
                <a:path extrusionOk="0" h="1388" w="19596">
                  <a:moveTo>
                    <a:pt x="1" y="0"/>
                  </a:moveTo>
                  <a:lnTo>
                    <a:pt x="1" y="1387"/>
                  </a:lnTo>
                  <a:lnTo>
                    <a:pt x="19596" y="1387"/>
                  </a:lnTo>
                  <a:lnTo>
                    <a:pt x="195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0"/>
            <p:cNvSpPr/>
            <p:nvPr/>
          </p:nvSpPr>
          <p:spPr>
            <a:xfrm>
              <a:off x="7254336" y="1446808"/>
              <a:ext cx="180699" cy="115957"/>
            </a:xfrm>
            <a:custGeom>
              <a:rect b="b" l="l" r="r" t="t"/>
              <a:pathLst>
                <a:path extrusionOk="0" h="2126" w="3313">
                  <a:moveTo>
                    <a:pt x="263" y="1"/>
                  </a:moveTo>
                  <a:cubicBezTo>
                    <a:pt x="125" y="1"/>
                    <a:pt x="1" y="113"/>
                    <a:pt x="1" y="263"/>
                  </a:cubicBezTo>
                  <a:lnTo>
                    <a:pt x="1" y="1875"/>
                  </a:lnTo>
                  <a:cubicBezTo>
                    <a:pt x="1" y="2013"/>
                    <a:pt x="125" y="2125"/>
                    <a:pt x="263" y="2125"/>
                  </a:cubicBezTo>
                  <a:lnTo>
                    <a:pt x="3062" y="2125"/>
                  </a:lnTo>
                  <a:cubicBezTo>
                    <a:pt x="3200" y="2125"/>
                    <a:pt x="3312" y="2013"/>
                    <a:pt x="3312" y="1875"/>
                  </a:cubicBezTo>
                  <a:lnTo>
                    <a:pt x="3312" y="263"/>
                  </a:lnTo>
                  <a:cubicBezTo>
                    <a:pt x="3312" y="113"/>
                    <a:pt x="3200" y="1"/>
                    <a:pt x="3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0"/>
            <p:cNvSpPr/>
            <p:nvPr/>
          </p:nvSpPr>
          <p:spPr>
            <a:xfrm>
              <a:off x="7182068" y="1778753"/>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300"/>
                  </a:lnTo>
                  <a:lnTo>
                    <a:pt x="11323" y="126"/>
                  </a:lnTo>
                  <a:lnTo>
                    <a:pt x="12872" y="1300"/>
                  </a:lnTo>
                  <a:lnTo>
                    <a:pt x="14622" y="126"/>
                  </a:lnTo>
                  <a:lnTo>
                    <a:pt x="16209" y="1300"/>
                  </a:lnTo>
                  <a:lnTo>
                    <a:pt x="17859" y="126"/>
                  </a:lnTo>
                  <a:lnTo>
                    <a:pt x="19646" y="1275"/>
                  </a:lnTo>
                  <a:lnTo>
                    <a:pt x="19696" y="1188"/>
                  </a:lnTo>
                  <a:lnTo>
                    <a:pt x="17859" y="1"/>
                  </a:lnTo>
                  <a:lnTo>
                    <a:pt x="16209" y="1176"/>
                  </a:lnTo>
                  <a:lnTo>
                    <a:pt x="14622" y="1"/>
                  </a:lnTo>
                  <a:lnTo>
                    <a:pt x="12872" y="1176"/>
                  </a:lnTo>
                  <a:lnTo>
                    <a:pt x="11323" y="1"/>
                  </a:lnTo>
                  <a:lnTo>
                    <a:pt x="9786" y="1176"/>
                  </a:lnTo>
                  <a:lnTo>
                    <a:pt x="8224" y="1"/>
                  </a:lnTo>
                  <a:lnTo>
                    <a:pt x="6637" y="1163"/>
                  </a:lnTo>
                  <a:lnTo>
                    <a:pt x="5200" y="1"/>
                  </a:lnTo>
                  <a:lnTo>
                    <a:pt x="3400" y="1176"/>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0"/>
            <p:cNvSpPr/>
            <p:nvPr/>
          </p:nvSpPr>
          <p:spPr>
            <a:xfrm>
              <a:off x="7182068" y="1735174"/>
              <a:ext cx="1074269" cy="70251"/>
            </a:xfrm>
            <a:custGeom>
              <a:rect b="b" l="l" r="r" t="t"/>
              <a:pathLst>
                <a:path extrusionOk="0" h="1288" w="19696">
                  <a:moveTo>
                    <a:pt x="1688" y="0"/>
                  </a:moveTo>
                  <a:lnTo>
                    <a:pt x="1" y="1187"/>
                  </a:lnTo>
                  <a:lnTo>
                    <a:pt x="51" y="1262"/>
                  </a:lnTo>
                  <a:lnTo>
                    <a:pt x="1688" y="125"/>
                  </a:lnTo>
                  <a:lnTo>
                    <a:pt x="3400" y="1287"/>
                  </a:lnTo>
                  <a:lnTo>
                    <a:pt x="5187" y="125"/>
                  </a:lnTo>
                  <a:lnTo>
                    <a:pt x="6637" y="1287"/>
                  </a:lnTo>
                  <a:lnTo>
                    <a:pt x="8224" y="125"/>
                  </a:lnTo>
                  <a:lnTo>
                    <a:pt x="9786" y="1287"/>
                  </a:lnTo>
                  <a:lnTo>
                    <a:pt x="11323" y="125"/>
                  </a:lnTo>
                  <a:lnTo>
                    <a:pt x="12872" y="1287"/>
                  </a:lnTo>
                  <a:lnTo>
                    <a:pt x="14622" y="125"/>
                  </a:lnTo>
                  <a:lnTo>
                    <a:pt x="16209" y="1287"/>
                  </a:lnTo>
                  <a:lnTo>
                    <a:pt x="17859" y="113"/>
                  </a:lnTo>
                  <a:lnTo>
                    <a:pt x="19646" y="1262"/>
                  </a:lnTo>
                  <a:lnTo>
                    <a:pt x="19696" y="1187"/>
                  </a:lnTo>
                  <a:lnTo>
                    <a:pt x="17859" y="0"/>
                  </a:lnTo>
                  <a:lnTo>
                    <a:pt x="16209" y="1162"/>
                  </a:lnTo>
                  <a:lnTo>
                    <a:pt x="14622" y="0"/>
                  </a:lnTo>
                  <a:lnTo>
                    <a:pt x="12872" y="1162"/>
                  </a:lnTo>
                  <a:lnTo>
                    <a:pt x="11323" y="0"/>
                  </a:lnTo>
                  <a:lnTo>
                    <a:pt x="9786" y="1162"/>
                  </a:lnTo>
                  <a:lnTo>
                    <a:pt x="8224" y="0"/>
                  </a:lnTo>
                  <a:lnTo>
                    <a:pt x="6637" y="1162"/>
                  </a:lnTo>
                  <a:lnTo>
                    <a:pt x="5200" y="0"/>
                  </a:lnTo>
                  <a:lnTo>
                    <a:pt x="3400" y="1162"/>
                  </a:lnTo>
                  <a:lnTo>
                    <a:pt x="1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0"/>
            <p:cNvSpPr/>
            <p:nvPr/>
          </p:nvSpPr>
          <p:spPr>
            <a:xfrm>
              <a:off x="7182068" y="1690831"/>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288"/>
                  </a:lnTo>
                  <a:lnTo>
                    <a:pt x="11323" y="126"/>
                  </a:lnTo>
                  <a:lnTo>
                    <a:pt x="12872" y="1288"/>
                  </a:lnTo>
                  <a:lnTo>
                    <a:pt x="14622" y="126"/>
                  </a:lnTo>
                  <a:lnTo>
                    <a:pt x="16209" y="1288"/>
                  </a:lnTo>
                  <a:lnTo>
                    <a:pt x="17859" y="126"/>
                  </a:lnTo>
                  <a:lnTo>
                    <a:pt x="19646" y="1275"/>
                  </a:lnTo>
                  <a:lnTo>
                    <a:pt x="19696" y="1188"/>
                  </a:lnTo>
                  <a:lnTo>
                    <a:pt x="17859" y="1"/>
                  </a:lnTo>
                  <a:lnTo>
                    <a:pt x="16209" y="1175"/>
                  </a:lnTo>
                  <a:lnTo>
                    <a:pt x="14622" y="1"/>
                  </a:lnTo>
                  <a:lnTo>
                    <a:pt x="12872" y="1175"/>
                  </a:lnTo>
                  <a:lnTo>
                    <a:pt x="11323" y="1"/>
                  </a:lnTo>
                  <a:lnTo>
                    <a:pt x="9786" y="1163"/>
                  </a:lnTo>
                  <a:lnTo>
                    <a:pt x="8224" y="1"/>
                  </a:lnTo>
                  <a:lnTo>
                    <a:pt x="6637" y="1163"/>
                  </a:lnTo>
                  <a:lnTo>
                    <a:pt x="5200" y="1"/>
                  </a:lnTo>
                  <a:lnTo>
                    <a:pt x="3400" y="1175"/>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50"/>
          <p:cNvGrpSpPr/>
          <p:nvPr/>
        </p:nvGrpSpPr>
        <p:grpSpPr>
          <a:xfrm rot="552673">
            <a:off x="8311185" y="1032709"/>
            <a:ext cx="1082696" cy="839820"/>
            <a:chOff x="4159225" y="1883250"/>
            <a:chExt cx="669675" cy="519450"/>
          </a:xfrm>
        </p:grpSpPr>
        <p:sp>
          <p:nvSpPr>
            <p:cNvPr id="1092" name="Google Shape;1092;p50"/>
            <p:cNvSpPr/>
            <p:nvPr/>
          </p:nvSpPr>
          <p:spPr>
            <a:xfrm>
              <a:off x="4159225" y="2173250"/>
              <a:ext cx="229450" cy="229450"/>
            </a:xfrm>
            <a:custGeom>
              <a:rect b="b" l="l" r="r" t="t"/>
              <a:pathLst>
                <a:path extrusionOk="0" h="9178" w="9178">
                  <a:moveTo>
                    <a:pt x="5512" y="0"/>
                  </a:moveTo>
                  <a:lnTo>
                    <a:pt x="4439" y="2252"/>
                  </a:lnTo>
                  <a:lnTo>
                    <a:pt x="3103" y="144"/>
                  </a:lnTo>
                  <a:lnTo>
                    <a:pt x="3287" y="2632"/>
                  </a:lnTo>
                  <a:lnTo>
                    <a:pt x="1074" y="1493"/>
                  </a:lnTo>
                  <a:lnTo>
                    <a:pt x="2488" y="3548"/>
                  </a:lnTo>
                  <a:lnTo>
                    <a:pt x="0" y="3653"/>
                  </a:lnTo>
                  <a:lnTo>
                    <a:pt x="2252" y="4727"/>
                  </a:lnTo>
                  <a:lnTo>
                    <a:pt x="144" y="6075"/>
                  </a:lnTo>
                  <a:lnTo>
                    <a:pt x="2632" y="5879"/>
                  </a:lnTo>
                  <a:lnTo>
                    <a:pt x="2632" y="5879"/>
                  </a:lnTo>
                  <a:lnTo>
                    <a:pt x="1480" y="8091"/>
                  </a:lnTo>
                  <a:lnTo>
                    <a:pt x="3535" y="6690"/>
                  </a:lnTo>
                  <a:lnTo>
                    <a:pt x="3653" y="9178"/>
                  </a:lnTo>
                  <a:lnTo>
                    <a:pt x="4727" y="6926"/>
                  </a:lnTo>
                  <a:lnTo>
                    <a:pt x="6075" y="9034"/>
                  </a:lnTo>
                  <a:lnTo>
                    <a:pt x="5879" y="6546"/>
                  </a:lnTo>
                  <a:lnTo>
                    <a:pt x="8091" y="7685"/>
                  </a:lnTo>
                  <a:lnTo>
                    <a:pt x="6677" y="5630"/>
                  </a:lnTo>
                  <a:lnTo>
                    <a:pt x="9178" y="5525"/>
                  </a:lnTo>
                  <a:lnTo>
                    <a:pt x="6926" y="4452"/>
                  </a:lnTo>
                  <a:lnTo>
                    <a:pt x="9021" y="3103"/>
                  </a:lnTo>
                  <a:lnTo>
                    <a:pt x="9021" y="3103"/>
                  </a:lnTo>
                  <a:lnTo>
                    <a:pt x="6533" y="3300"/>
                  </a:lnTo>
                  <a:lnTo>
                    <a:pt x="7685" y="1087"/>
                  </a:lnTo>
                  <a:lnTo>
                    <a:pt x="5630" y="2501"/>
                  </a:lnTo>
                  <a:lnTo>
                    <a:pt x="55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0"/>
            <p:cNvSpPr/>
            <p:nvPr/>
          </p:nvSpPr>
          <p:spPr>
            <a:xfrm>
              <a:off x="4331050" y="1887850"/>
              <a:ext cx="494600" cy="391800"/>
            </a:xfrm>
            <a:custGeom>
              <a:rect b="b" l="l" r="r" t="t"/>
              <a:pathLst>
                <a:path extrusionOk="0" h="15672" w="19784">
                  <a:moveTo>
                    <a:pt x="1" y="0"/>
                  </a:moveTo>
                  <a:lnTo>
                    <a:pt x="1" y="15671"/>
                  </a:lnTo>
                  <a:lnTo>
                    <a:pt x="19783" y="15671"/>
                  </a:lnTo>
                  <a:lnTo>
                    <a:pt x="197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0"/>
            <p:cNvSpPr/>
            <p:nvPr/>
          </p:nvSpPr>
          <p:spPr>
            <a:xfrm>
              <a:off x="4306825" y="1886200"/>
              <a:ext cx="494925" cy="391800"/>
            </a:xfrm>
            <a:custGeom>
              <a:rect b="b" l="l" r="r" t="t"/>
              <a:pathLst>
                <a:path extrusionOk="0" h="15672" w="19797">
                  <a:moveTo>
                    <a:pt x="1" y="1"/>
                  </a:moveTo>
                  <a:lnTo>
                    <a:pt x="1" y="15672"/>
                  </a:lnTo>
                  <a:lnTo>
                    <a:pt x="19796" y="15672"/>
                  </a:lnTo>
                  <a:lnTo>
                    <a:pt x="197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0"/>
            <p:cNvSpPr/>
            <p:nvPr/>
          </p:nvSpPr>
          <p:spPr>
            <a:xfrm>
              <a:off x="4303900" y="2079650"/>
              <a:ext cx="525000" cy="7875"/>
            </a:xfrm>
            <a:custGeom>
              <a:rect b="b" l="l" r="r" t="t"/>
              <a:pathLst>
                <a:path extrusionOk="0" h="315" w="21000">
                  <a:moveTo>
                    <a:pt x="0" y="0"/>
                  </a:moveTo>
                  <a:lnTo>
                    <a:pt x="0" y="209"/>
                  </a:lnTo>
                  <a:lnTo>
                    <a:pt x="21000" y="314"/>
                  </a:lnTo>
                  <a:lnTo>
                    <a:pt x="21000" y="10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0"/>
            <p:cNvSpPr/>
            <p:nvPr/>
          </p:nvSpPr>
          <p:spPr>
            <a:xfrm>
              <a:off x="4552975" y="1883250"/>
              <a:ext cx="4925" cy="408500"/>
            </a:xfrm>
            <a:custGeom>
              <a:rect b="b" l="l" r="r" t="t"/>
              <a:pathLst>
                <a:path extrusionOk="0" h="16340" w="197">
                  <a:moveTo>
                    <a:pt x="0" y="1"/>
                  </a:moveTo>
                  <a:lnTo>
                    <a:pt x="0" y="16340"/>
                  </a:lnTo>
                  <a:lnTo>
                    <a:pt x="197" y="1634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0"/>
            <p:cNvSpPr/>
            <p:nvPr/>
          </p:nvSpPr>
          <p:spPr>
            <a:xfrm>
              <a:off x="4528425" y="2071775"/>
              <a:ext cx="50900" cy="55025"/>
            </a:xfrm>
            <a:custGeom>
              <a:rect b="b" l="l" r="r" t="t"/>
              <a:pathLst>
                <a:path extrusionOk="0" h="2201" w="2036">
                  <a:moveTo>
                    <a:pt x="1061" y="1"/>
                  </a:moveTo>
                  <a:lnTo>
                    <a:pt x="969" y="328"/>
                  </a:lnTo>
                  <a:cubicBezTo>
                    <a:pt x="773" y="970"/>
                    <a:pt x="445" y="1559"/>
                    <a:pt x="0" y="2056"/>
                  </a:cubicBezTo>
                  <a:lnTo>
                    <a:pt x="157" y="2200"/>
                  </a:lnTo>
                  <a:cubicBezTo>
                    <a:pt x="550" y="1755"/>
                    <a:pt x="864" y="1231"/>
                    <a:pt x="1074" y="669"/>
                  </a:cubicBezTo>
                  <a:cubicBezTo>
                    <a:pt x="1283" y="1153"/>
                    <a:pt x="1545" y="1611"/>
                    <a:pt x="1859" y="2030"/>
                  </a:cubicBezTo>
                  <a:cubicBezTo>
                    <a:pt x="1886" y="2082"/>
                    <a:pt x="1925" y="2109"/>
                    <a:pt x="1977" y="2122"/>
                  </a:cubicBezTo>
                  <a:lnTo>
                    <a:pt x="2017" y="1925"/>
                  </a:lnTo>
                  <a:cubicBezTo>
                    <a:pt x="2025" y="1925"/>
                    <a:pt x="2034" y="1931"/>
                    <a:pt x="2035" y="1931"/>
                  </a:cubicBezTo>
                  <a:cubicBezTo>
                    <a:pt x="2035" y="1931"/>
                    <a:pt x="2034" y="1930"/>
                    <a:pt x="2030" y="1925"/>
                  </a:cubicBezTo>
                  <a:cubicBezTo>
                    <a:pt x="1689" y="1428"/>
                    <a:pt x="1349" y="904"/>
                    <a:pt x="1166" y="328"/>
                  </a:cubicBezTo>
                  <a:lnTo>
                    <a:pt x="1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0"/>
            <p:cNvSpPr/>
            <p:nvPr/>
          </p:nvSpPr>
          <p:spPr>
            <a:xfrm>
              <a:off x="4553625" y="2018400"/>
              <a:ext cx="76275" cy="63875"/>
            </a:xfrm>
            <a:custGeom>
              <a:rect b="b" l="l" r="r" t="t"/>
              <a:pathLst>
                <a:path extrusionOk="0" h="2555" w="3051">
                  <a:moveTo>
                    <a:pt x="2287" y="201"/>
                  </a:moveTo>
                  <a:cubicBezTo>
                    <a:pt x="2390" y="201"/>
                    <a:pt x="2491" y="234"/>
                    <a:pt x="2580" y="316"/>
                  </a:cubicBezTo>
                  <a:cubicBezTo>
                    <a:pt x="2841" y="552"/>
                    <a:pt x="2658" y="971"/>
                    <a:pt x="2514" y="1154"/>
                  </a:cubicBezTo>
                  <a:cubicBezTo>
                    <a:pt x="2056" y="1769"/>
                    <a:pt x="1100" y="2345"/>
                    <a:pt x="302" y="2345"/>
                  </a:cubicBezTo>
                  <a:lnTo>
                    <a:pt x="262" y="2345"/>
                  </a:lnTo>
                  <a:cubicBezTo>
                    <a:pt x="341" y="2254"/>
                    <a:pt x="432" y="2123"/>
                    <a:pt x="537" y="1939"/>
                  </a:cubicBezTo>
                  <a:cubicBezTo>
                    <a:pt x="577" y="1887"/>
                    <a:pt x="603" y="1835"/>
                    <a:pt x="629" y="1822"/>
                  </a:cubicBezTo>
                  <a:cubicBezTo>
                    <a:pt x="734" y="1664"/>
                    <a:pt x="838" y="1520"/>
                    <a:pt x="930" y="1376"/>
                  </a:cubicBezTo>
                  <a:cubicBezTo>
                    <a:pt x="1061" y="1180"/>
                    <a:pt x="1205" y="984"/>
                    <a:pt x="1349" y="800"/>
                  </a:cubicBezTo>
                  <a:cubicBezTo>
                    <a:pt x="1388" y="761"/>
                    <a:pt x="1427" y="709"/>
                    <a:pt x="1480" y="643"/>
                  </a:cubicBezTo>
                  <a:cubicBezTo>
                    <a:pt x="1570" y="553"/>
                    <a:pt x="1945" y="201"/>
                    <a:pt x="2287" y="201"/>
                  </a:cubicBezTo>
                  <a:close/>
                  <a:moveTo>
                    <a:pt x="2297" y="1"/>
                  </a:moveTo>
                  <a:cubicBezTo>
                    <a:pt x="1969" y="1"/>
                    <a:pt x="1613" y="235"/>
                    <a:pt x="1336" y="512"/>
                  </a:cubicBezTo>
                  <a:cubicBezTo>
                    <a:pt x="1283" y="565"/>
                    <a:pt x="1231" y="617"/>
                    <a:pt x="1179" y="683"/>
                  </a:cubicBezTo>
                  <a:cubicBezTo>
                    <a:pt x="1035" y="866"/>
                    <a:pt x="904" y="1062"/>
                    <a:pt x="773" y="1259"/>
                  </a:cubicBezTo>
                  <a:cubicBezTo>
                    <a:pt x="668" y="1403"/>
                    <a:pt x="563" y="1547"/>
                    <a:pt x="459" y="1691"/>
                  </a:cubicBezTo>
                  <a:cubicBezTo>
                    <a:pt x="446" y="1717"/>
                    <a:pt x="406" y="1769"/>
                    <a:pt x="367" y="1835"/>
                  </a:cubicBezTo>
                  <a:cubicBezTo>
                    <a:pt x="262" y="2018"/>
                    <a:pt x="144" y="2175"/>
                    <a:pt x="0" y="2332"/>
                  </a:cubicBezTo>
                  <a:cubicBezTo>
                    <a:pt x="7" y="2326"/>
                    <a:pt x="14" y="2322"/>
                    <a:pt x="20" y="2322"/>
                  </a:cubicBezTo>
                  <a:cubicBezTo>
                    <a:pt x="27" y="2322"/>
                    <a:pt x="33" y="2326"/>
                    <a:pt x="40" y="2332"/>
                  </a:cubicBezTo>
                  <a:lnTo>
                    <a:pt x="0" y="2529"/>
                  </a:lnTo>
                  <a:cubicBezTo>
                    <a:pt x="105" y="2542"/>
                    <a:pt x="197" y="2555"/>
                    <a:pt x="302" y="2555"/>
                  </a:cubicBezTo>
                  <a:cubicBezTo>
                    <a:pt x="1192" y="2555"/>
                    <a:pt x="2187" y="1939"/>
                    <a:pt x="2684" y="1285"/>
                  </a:cubicBezTo>
                  <a:cubicBezTo>
                    <a:pt x="2933" y="958"/>
                    <a:pt x="3051" y="460"/>
                    <a:pt x="2724" y="172"/>
                  </a:cubicBezTo>
                  <a:cubicBezTo>
                    <a:pt x="2595" y="52"/>
                    <a:pt x="2449" y="1"/>
                    <a:pt x="2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0"/>
            <p:cNvSpPr/>
            <p:nvPr/>
          </p:nvSpPr>
          <p:spPr>
            <a:xfrm>
              <a:off x="4486850" y="2007775"/>
              <a:ext cx="72375" cy="76475"/>
            </a:xfrm>
            <a:custGeom>
              <a:rect b="b" l="l" r="r" t="t"/>
              <a:pathLst>
                <a:path extrusionOk="0" h="3059" w="2895">
                  <a:moveTo>
                    <a:pt x="821" y="200"/>
                  </a:moveTo>
                  <a:cubicBezTo>
                    <a:pt x="1018" y="200"/>
                    <a:pt x="1221" y="285"/>
                    <a:pt x="1362" y="401"/>
                  </a:cubicBezTo>
                  <a:cubicBezTo>
                    <a:pt x="1611" y="636"/>
                    <a:pt x="1807" y="924"/>
                    <a:pt x="1925" y="1252"/>
                  </a:cubicBezTo>
                  <a:cubicBezTo>
                    <a:pt x="1991" y="1396"/>
                    <a:pt x="2069" y="1540"/>
                    <a:pt x="2161" y="1710"/>
                  </a:cubicBezTo>
                  <a:cubicBezTo>
                    <a:pt x="2357" y="2063"/>
                    <a:pt x="2527" y="2443"/>
                    <a:pt x="2645" y="2836"/>
                  </a:cubicBezTo>
                  <a:cubicBezTo>
                    <a:pt x="2462" y="2783"/>
                    <a:pt x="2292" y="2718"/>
                    <a:pt x="2122" y="2626"/>
                  </a:cubicBezTo>
                  <a:cubicBezTo>
                    <a:pt x="2043" y="2574"/>
                    <a:pt x="1964" y="2535"/>
                    <a:pt x="1899" y="2508"/>
                  </a:cubicBezTo>
                  <a:cubicBezTo>
                    <a:pt x="1336" y="2273"/>
                    <a:pt x="655" y="1906"/>
                    <a:pt x="367" y="1291"/>
                  </a:cubicBezTo>
                  <a:cubicBezTo>
                    <a:pt x="210" y="964"/>
                    <a:pt x="210" y="505"/>
                    <a:pt x="498" y="296"/>
                  </a:cubicBezTo>
                  <a:cubicBezTo>
                    <a:pt x="594" y="229"/>
                    <a:pt x="706" y="200"/>
                    <a:pt x="821" y="200"/>
                  </a:cubicBezTo>
                  <a:close/>
                  <a:moveTo>
                    <a:pt x="835" y="0"/>
                  </a:moveTo>
                  <a:cubicBezTo>
                    <a:pt x="680" y="0"/>
                    <a:pt x="527" y="41"/>
                    <a:pt x="393" y="139"/>
                  </a:cubicBezTo>
                  <a:cubicBezTo>
                    <a:pt x="1" y="401"/>
                    <a:pt x="1" y="977"/>
                    <a:pt x="184" y="1383"/>
                  </a:cubicBezTo>
                  <a:cubicBezTo>
                    <a:pt x="498" y="2063"/>
                    <a:pt x="1218" y="2443"/>
                    <a:pt x="1820" y="2705"/>
                  </a:cubicBezTo>
                  <a:cubicBezTo>
                    <a:pt x="1886" y="2731"/>
                    <a:pt x="1951" y="2757"/>
                    <a:pt x="2030" y="2810"/>
                  </a:cubicBezTo>
                  <a:cubicBezTo>
                    <a:pt x="2252" y="2940"/>
                    <a:pt x="2501" y="3019"/>
                    <a:pt x="2750" y="3058"/>
                  </a:cubicBezTo>
                  <a:lnTo>
                    <a:pt x="2789" y="3058"/>
                  </a:lnTo>
                  <a:lnTo>
                    <a:pt x="2894" y="3045"/>
                  </a:lnTo>
                  <a:lnTo>
                    <a:pt x="2881" y="2940"/>
                  </a:lnTo>
                  <a:cubicBezTo>
                    <a:pt x="2763" y="2469"/>
                    <a:pt x="2580" y="2024"/>
                    <a:pt x="2344" y="1605"/>
                  </a:cubicBezTo>
                  <a:cubicBezTo>
                    <a:pt x="2266" y="1461"/>
                    <a:pt x="2187" y="1304"/>
                    <a:pt x="2122" y="1160"/>
                  </a:cubicBezTo>
                  <a:cubicBezTo>
                    <a:pt x="1991" y="806"/>
                    <a:pt x="1781" y="492"/>
                    <a:pt x="1506" y="244"/>
                  </a:cubicBezTo>
                  <a:cubicBezTo>
                    <a:pt x="1323" y="100"/>
                    <a:pt x="1077"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00" name="Google Shape;1100;p50"/>
          <p:cNvPicPr preferRelativeResize="0"/>
          <p:nvPr/>
        </p:nvPicPr>
        <p:blipFill>
          <a:blip r:embed="rId3">
            <a:alphaModFix/>
          </a:blip>
          <a:stretch>
            <a:fillRect/>
          </a:stretch>
        </p:blipFill>
        <p:spPr>
          <a:xfrm>
            <a:off x="720000" y="1558350"/>
            <a:ext cx="4955411" cy="2426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4" name="Shape 1104"/>
        <p:cNvGrpSpPr/>
        <p:nvPr/>
      </p:nvGrpSpPr>
      <p:grpSpPr>
        <a:xfrm>
          <a:off x="0" y="0"/>
          <a:ext cx="0" cy="0"/>
          <a:chOff x="0" y="0"/>
          <a:chExt cx="0" cy="0"/>
        </a:xfrm>
      </p:grpSpPr>
      <p:sp>
        <p:nvSpPr>
          <p:cNvPr id="1105" name="Google Shape;1105;p51"/>
          <p:cNvSpPr txBox="1"/>
          <p:nvPr>
            <p:ph type="title"/>
          </p:nvPr>
        </p:nvSpPr>
        <p:spPr>
          <a:xfrm>
            <a:off x="720000" y="445025"/>
            <a:ext cx="800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Star Ratings &amp; Review Length</a:t>
            </a:r>
            <a:endParaRPr/>
          </a:p>
        </p:txBody>
      </p:sp>
      <p:grpSp>
        <p:nvGrpSpPr>
          <p:cNvPr id="1106" name="Google Shape;1106;p51"/>
          <p:cNvGrpSpPr/>
          <p:nvPr/>
        </p:nvGrpSpPr>
        <p:grpSpPr>
          <a:xfrm rot="-796065">
            <a:off x="-410340" y="894933"/>
            <a:ext cx="1074915" cy="631870"/>
            <a:chOff x="7181413" y="1382775"/>
            <a:chExt cx="1074924" cy="631875"/>
          </a:xfrm>
        </p:grpSpPr>
        <p:sp>
          <p:nvSpPr>
            <p:cNvPr id="1107" name="Google Shape;1107;p51"/>
            <p:cNvSpPr/>
            <p:nvPr/>
          </p:nvSpPr>
          <p:spPr>
            <a:xfrm>
              <a:off x="7181413" y="1382775"/>
              <a:ext cx="1074924" cy="631875"/>
            </a:xfrm>
            <a:custGeom>
              <a:rect b="b" l="l" r="r" t="t"/>
              <a:pathLst>
                <a:path extrusionOk="0" h="11585" w="19708">
                  <a:moveTo>
                    <a:pt x="19191" y="112"/>
                  </a:moveTo>
                  <a:cubicBezTo>
                    <a:pt x="19419" y="112"/>
                    <a:pt x="19608" y="308"/>
                    <a:pt x="19608" y="550"/>
                  </a:cubicBezTo>
                  <a:lnTo>
                    <a:pt x="19608" y="11047"/>
                  </a:lnTo>
                  <a:cubicBezTo>
                    <a:pt x="19608" y="11297"/>
                    <a:pt x="19408" y="11485"/>
                    <a:pt x="19170" y="11485"/>
                  </a:cubicBezTo>
                  <a:lnTo>
                    <a:pt x="550" y="11485"/>
                  </a:lnTo>
                  <a:cubicBezTo>
                    <a:pt x="300" y="11485"/>
                    <a:pt x="100" y="11297"/>
                    <a:pt x="113" y="11047"/>
                  </a:cubicBezTo>
                  <a:lnTo>
                    <a:pt x="113" y="550"/>
                  </a:lnTo>
                  <a:cubicBezTo>
                    <a:pt x="113" y="308"/>
                    <a:pt x="289" y="112"/>
                    <a:pt x="528" y="112"/>
                  </a:cubicBezTo>
                  <a:cubicBezTo>
                    <a:pt x="535" y="112"/>
                    <a:pt x="543" y="112"/>
                    <a:pt x="550" y="113"/>
                  </a:cubicBezTo>
                  <a:lnTo>
                    <a:pt x="19170" y="113"/>
                  </a:lnTo>
                  <a:cubicBezTo>
                    <a:pt x="19177" y="112"/>
                    <a:pt x="19184" y="112"/>
                    <a:pt x="19191" y="112"/>
                  </a:cubicBezTo>
                  <a:close/>
                  <a:moveTo>
                    <a:pt x="550" y="0"/>
                  </a:moveTo>
                  <a:cubicBezTo>
                    <a:pt x="250" y="0"/>
                    <a:pt x="13" y="250"/>
                    <a:pt x="0" y="550"/>
                  </a:cubicBezTo>
                  <a:lnTo>
                    <a:pt x="0" y="11047"/>
                  </a:lnTo>
                  <a:cubicBezTo>
                    <a:pt x="0" y="11347"/>
                    <a:pt x="250" y="11585"/>
                    <a:pt x="550" y="11585"/>
                  </a:cubicBezTo>
                  <a:lnTo>
                    <a:pt x="19170" y="11585"/>
                  </a:lnTo>
                  <a:cubicBezTo>
                    <a:pt x="19470" y="11585"/>
                    <a:pt x="19708" y="11347"/>
                    <a:pt x="19708" y="11047"/>
                  </a:cubicBezTo>
                  <a:lnTo>
                    <a:pt x="19708" y="550"/>
                  </a:lnTo>
                  <a:cubicBezTo>
                    <a:pt x="19708" y="250"/>
                    <a:pt x="19470" y="0"/>
                    <a:pt x="19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1"/>
            <p:cNvSpPr/>
            <p:nvPr/>
          </p:nvSpPr>
          <p:spPr>
            <a:xfrm>
              <a:off x="7184795" y="1844913"/>
              <a:ext cx="1068815" cy="75705"/>
            </a:xfrm>
            <a:custGeom>
              <a:rect b="b" l="l" r="r" t="t"/>
              <a:pathLst>
                <a:path extrusionOk="0" h="1388" w="19596">
                  <a:moveTo>
                    <a:pt x="1" y="0"/>
                  </a:moveTo>
                  <a:lnTo>
                    <a:pt x="1" y="1387"/>
                  </a:lnTo>
                  <a:lnTo>
                    <a:pt x="19596" y="1387"/>
                  </a:lnTo>
                  <a:lnTo>
                    <a:pt x="195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1"/>
            <p:cNvSpPr/>
            <p:nvPr/>
          </p:nvSpPr>
          <p:spPr>
            <a:xfrm>
              <a:off x="7254336" y="1446808"/>
              <a:ext cx="180699" cy="115957"/>
            </a:xfrm>
            <a:custGeom>
              <a:rect b="b" l="l" r="r" t="t"/>
              <a:pathLst>
                <a:path extrusionOk="0" h="2126" w="3313">
                  <a:moveTo>
                    <a:pt x="263" y="1"/>
                  </a:moveTo>
                  <a:cubicBezTo>
                    <a:pt x="125" y="1"/>
                    <a:pt x="1" y="113"/>
                    <a:pt x="1" y="263"/>
                  </a:cubicBezTo>
                  <a:lnTo>
                    <a:pt x="1" y="1875"/>
                  </a:lnTo>
                  <a:cubicBezTo>
                    <a:pt x="1" y="2013"/>
                    <a:pt x="125" y="2125"/>
                    <a:pt x="263" y="2125"/>
                  </a:cubicBezTo>
                  <a:lnTo>
                    <a:pt x="3062" y="2125"/>
                  </a:lnTo>
                  <a:cubicBezTo>
                    <a:pt x="3200" y="2125"/>
                    <a:pt x="3312" y="2013"/>
                    <a:pt x="3312" y="1875"/>
                  </a:cubicBezTo>
                  <a:lnTo>
                    <a:pt x="3312" y="263"/>
                  </a:lnTo>
                  <a:cubicBezTo>
                    <a:pt x="3312" y="113"/>
                    <a:pt x="3200" y="1"/>
                    <a:pt x="3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1"/>
            <p:cNvSpPr/>
            <p:nvPr/>
          </p:nvSpPr>
          <p:spPr>
            <a:xfrm>
              <a:off x="7182068" y="1778753"/>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300"/>
                  </a:lnTo>
                  <a:lnTo>
                    <a:pt x="11323" y="126"/>
                  </a:lnTo>
                  <a:lnTo>
                    <a:pt x="12872" y="1300"/>
                  </a:lnTo>
                  <a:lnTo>
                    <a:pt x="14622" y="126"/>
                  </a:lnTo>
                  <a:lnTo>
                    <a:pt x="16209" y="1300"/>
                  </a:lnTo>
                  <a:lnTo>
                    <a:pt x="17859" y="126"/>
                  </a:lnTo>
                  <a:lnTo>
                    <a:pt x="19646" y="1275"/>
                  </a:lnTo>
                  <a:lnTo>
                    <a:pt x="19696" y="1188"/>
                  </a:lnTo>
                  <a:lnTo>
                    <a:pt x="17859" y="1"/>
                  </a:lnTo>
                  <a:lnTo>
                    <a:pt x="16209" y="1176"/>
                  </a:lnTo>
                  <a:lnTo>
                    <a:pt x="14622" y="1"/>
                  </a:lnTo>
                  <a:lnTo>
                    <a:pt x="12872" y="1176"/>
                  </a:lnTo>
                  <a:lnTo>
                    <a:pt x="11323" y="1"/>
                  </a:lnTo>
                  <a:lnTo>
                    <a:pt x="9786" y="1176"/>
                  </a:lnTo>
                  <a:lnTo>
                    <a:pt x="8224" y="1"/>
                  </a:lnTo>
                  <a:lnTo>
                    <a:pt x="6637" y="1163"/>
                  </a:lnTo>
                  <a:lnTo>
                    <a:pt x="5200" y="1"/>
                  </a:lnTo>
                  <a:lnTo>
                    <a:pt x="3400" y="1176"/>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1"/>
            <p:cNvSpPr/>
            <p:nvPr/>
          </p:nvSpPr>
          <p:spPr>
            <a:xfrm>
              <a:off x="7182068" y="1735174"/>
              <a:ext cx="1074269" cy="70251"/>
            </a:xfrm>
            <a:custGeom>
              <a:rect b="b" l="l" r="r" t="t"/>
              <a:pathLst>
                <a:path extrusionOk="0" h="1288" w="19696">
                  <a:moveTo>
                    <a:pt x="1688" y="0"/>
                  </a:moveTo>
                  <a:lnTo>
                    <a:pt x="1" y="1187"/>
                  </a:lnTo>
                  <a:lnTo>
                    <a:pt x="51" y="1262"/>
                  </a:lnTo>
                  <a:lnTo>
                    <a:pt x="1688" y="125"/>
                  </a:lnTo>
                  <a:lnTo>
                    <a:pt x="3400" y="1287"/>
                  </a:lnTo>
                  <a:lnTo>
                    <a:pt x="5187" y="125"/>
                  </a:lnTo>
                  <a:lnTo>
                    <a:pt x="6637" y="1287"/>
                  </a:lnTo>
                  <a:lnTo>
                    <a:pt x="8224" y="125"/>
                  </a:lnTo>
                  <a:lnTo>
                    <a:pt x="9786" y="1287"/>
                  </a:lnTo>
                  <a:lnTo>
                    <a:pt x="11323" y="125"/>
                  </a:lnTo>
                  <a:lnTo>
                    <a:pt x="12872" y="1287"/>
                  </a:lnTo>
                  <a:lnTo>
                    <a:pt x="14622" y="125"/>
                  </a:lnTo>
                  <a:lnTo>
                    <a:pt x="16209" y="1287"/>
                  </a:lnTo>
                  <a:lnTo>
                    <a:pt x="17859" y="113"/>
                  </a:lnTo>
                  <a:lnTo>
                    <a:pt x="19646" y="1262"/>
                  </a:lnTo>
                  <a:lnTo>
                    <a:pt x="19696" y="1187"/>
                  </a:lnTo>
                  <a:lnTo>
                    <a:pt x="17859" y="0"/>
                  </a:lnTo>
                  <a:lnTo>
                    <a:pt x="16209" y="1162"/>
                  </a:lnTo>
                  <a:lnTo>
                    <a:pt x="14622" y="0"/>
                  </a:lnTo>
                  <a:lnTo>
                    <a:pt x="12872" y="1162"/>
                  </a:lnTo>
                  <a:lnTo>
                    <a:pt x="11323" y="0"/>
                  </a:lnTo>
                  <a:lnTo>
                    <a:pt x="9786" y="1162"/>
                  </a:lnTo>
                  <a:lnTo>
                    <a:pt x="8224" y="0"/>
                  </a:lnTo>
                  <a:lnTo>
                    <a:pt x="6637" y="1162"/>
                  </a:lnTo>
                  <a:lnTo>
                    <a:pt x="5200" y="0"/>
                  </a:lnTo>
                  <a:lnTo>
                    <a:pt x="3400" y="1162"/>
                  </a:lnTo>
                  <a:lnTo>
                    <a:pt x="1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1"/>
            <p:cNvSpPr/>
            <p:nvPr/>
          </p:nvSpPr>
          <p:spPr>
            <a:xfrm>
              <a:off x="7182068" y="1690831"/>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288"/>
                  </a:lnTo>
                  <a:lnTo>
                    <a:pt x="11323" y="126"/>
                  </a:lnTo>
                  <a:lnTo>
                    <a:pt x="12872" y="1288"/>
                  </a:lnTo>
                  <a:lnTo>
                    <a:pt x="14622" y="126"/>
                  </a:lnTo>
                  <a:lnTo>
                    <a:pt x="16209" y="1288"/>
                  </a:lnTo>
                  <a:lnTo>
                    <a:pt x="17859" y="126"/>
                  </a:lnTo>
                  <a:lnTo>
                    <a:pt x="19646" y="1275"/>
                  </a:lnTo>
                  <a:lnTo>
                    <a:pt x="19696" y="1188"/>
                  </a:lnTo>
                  <a:lnTo>
                    <a:pt x="17859" y="1"/>
                  </a:lnTo>
                  <a:lnTo>
                    <a:pt x="16209" y="1175"/>
                  </a:lnTo>
                  <a:lnTo>
                    <a:pt x="14622" y="1"/>
                  </a:lnTo>
                  <a:lnTo>
                    <a:pt x="12872" y="1175"/>
                  </a:lnTo>
                  <a:lnTo>
                    <a:pt x="11323" y="1"/>
                  </a:lnTo>
                  <a:lnTo>
                    <a:pt x="9786" y="1163"/>
                  </a:lnTo>
                  <a:lnTo>
                    <a:pt x="8224" y="1"/>
                  </a:lnTo>
                  <a:lnTo>
                    <a:pt x="6637" y="1163"/>
                  </a:lnTo>
                  <a:lnTo>
                    <a:pt x="5200" y="1"/>
                  </a:lnTo>
                  <a:lnTo>
                    <a:pt x="3400" y="1175"/>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51"/>
          <p:cNvGrpSpPr/>
          <p:nvPr/>
        </p:nvGrpSpPr>
        <p:grpSpPr>
          <a:xfrm rot="552673">
            <a:off x="8311185" y="1032709"/>
            <a:ext cx="1082696" cy="839820"/>
            <a:chOff x="4159225" y="1883250"/>
            <a:chExt cx="669675" cy="519450"/>
          </a:xfrm>
        </p:grpSpPr>
        <p:sp>
          <p:nvSpPr>
            <p:cNvPr id="1114" name="Google Shape;1114;p51"/>
            <p:cNvSpPr/>
            <p:nvPr/>
          </p:nvSpPr>
          <p:spPr>
            <a:xfrm>
              <a:off x="4159225" y="2173250"/>
              <a:ext cx="229450" cy="229450"/>
            </a:xfrm>
            <a:custGeom>
              <a:rect b="b" l="l" r="r" t="t"/>
              <a:pathLst>
                <a:path extrusionOk="0" h="9178" w="9178">
                  <a:moveTo>
                    <a:pt x="5512" y="0"/>
                  </a:moveTo>
                  <a:lnTo>
                    <a:pt x="4439" y="2252"/>
                  </a:lnTo>
                  <a:lnTo>
                    <a:pt x="3103" y="144"/>
                  </a:lnTo>
                  <a:lnTo>
                    <a:pt x="3287" y="2632"/>
                  </a:lnTo>
                  <a:lnTo>
                    <a:pt x="1074" y="1493"/>
                  </a:lnTo>
                  <a:lnTo>
                    <a:pt x="2488" y="3548"/>
                  </a:lnTo>
                  <a:lnTo>
                    <a:pt x="0" y="3653"/>
                  </a:lnTo>
                  <a:lnTo>
                    <a:pt x="2252" y="4727"/>
                  </a:lnTo>
                  <a:lnTo>
                    <a:pt x="144" y="6075"/>
                  </a:lnTo>
                  <a:lnTo>
                    <a:pt x="2632" y="5879"/>
                  </a:lnTo>
                  <a:lnTo>
                    <a:pt x="2632" y="5879"/>
                  </a:lnTo>
                  <a:lnTo>
                    <a:pt x="1480" y="8091"/>
                  </a:lnTo>
                  <a:lnTo>
                    <a:pt x="3535" y="6690"/>
                  </a:lnTo>
                  <a:lnTo>
                    <a:pt x="3653" y="9178"/>
                  </a:lnTo>
                  <a:lnTo>
                    <a:pt x="4727" y="6926"/>
                  </a:lnTo>
                  <a:lnTo>
                    <a:pt x="6075" y="9034"/>
                  </a:lnTo>
                  <a:lnTo>
                    <a:pt x="5879" y="6546"/>
                  </a:lnTo>
                  <a:lnTo>
                    <a:pt x="8091" y="7685"/>
                  </a:lnTo>
                  <a:lnTo>
                    <a:pt x="6677" y="5630"/>
                  </a:lnTo>
                  <a:lnTo>
                    <a:pt x="9178" y="5525"/>
                  </a:lnTo>
                  <a:lnTo>
                    <a:pt x="6926" y="4452"/>
                  </a:lnTo>
                  <a:lnTo>
                    <a:pt x="9021" y="3103"/>
                  </a:lnTo>
                  <a:lnTo>
                    <a:pt x="9021" y="3103"/>
                  </a:lnTo>
                  <a:lnTo>
                    <a:pt x="6533" y="3300"/>
                  </a:lnTo>
                  <a:lnTo>
                    <a:pt x="7685" y="1087"/>
                  </a:lnTo>
                  <a:lnTo>
                    <a:pt x="5630" y="2501"/>
                  </a:lnTo>
                  <a:lnTo>
                    <a:pt x="55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1"/>
            <p:cNvSpPr/>
            <p:nvPr/>
          </p:nvSpPr>
          <p:spPr>
            <a:xfrm>
              <a:off x="4331050" y="1887850"/>
              <a:ext cx="494600" cy="391800"/>
            </a:xfrm>
            <a:custGeom>
              <a:rect b="b" l="l" r="r" t="t"/>
              <a:pathLst>
                <a:path extrusionOk="0" h="15672" w="19784">
                  <a:moveTo>
                    <a:pt x="1" y="0"/>
                  </a:moveTo>
                  <a:lnTo>
                    <a:pt x="1" y="15671"/>
                  </a:lnTo>
                  <a:lnTo>
                    <a:pt x="19783" y="15671"/>
                  </a:lnTo>
                  <a:lnTo>
                    <a:pt x="197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1"/>
            <p:cNvSpPr/>
            <p:nvPr/>
          </p:nvSpPr>
          <p:spPr>
            <a:xfrm>
              <a:off x="4306825" y="1886200"/>
              <a:ext cx="494925" cy="391800"/>
            </a:xfrm>
            <a:custGeom>
              <a:rect b="b" l="l" r="r" t="t"/>
              <a:pathLst>
                <a:path extrusionOk="0" h="15672" w="19797">
                  <a:moveTo>
                    <a:pt x="1" y="1"/>
                  </a:moveTo>
                  <a:lnTo>
                    <a:pt x="1" y="15672"/>
                  </a:lnTo>
                  <a:lnTo>
                    <a:pt x="19796" y="15672"/>
                  </a:lnTo>
                  <a:lnTo>
                    <a:pt x="197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1"/>
            <p:cNvSpPr/>
            <p:nvPr/>
          </p:nvSpPr>
          <p:spPr>
            <a:xfrm>
              <a:off x="4303900" y="2079650"/>
              <a:ext cx="525000" cy="7875"/>
            </a:xfrm>
            <a:custGeom>
              <a:rect b="b" l="l" r="r" t="t"/>
              <a:pathLst>
                <a:path extrusionOk="0" h="315" w="21000">
                  <a:moveTo>
                    <a:pt x="0" y="0"/>
                  </a:moveTo>
                  <a:lnTo>
                    <a:pt x="0" y="209"/>
                  </a:lnTo>
                  <a:lnTo>
                    <a:pt x="21000" y="314"/>
                  </a:lnTo>
                  <a:lnTo>
                    <a:pt x="21000" y="10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1"/>
            <p:cNvSpPr/>
            <p:nvPr/>
          </p:nvSpPr>
          <p:spPr>
            <a:xfrm>
              <a:off x="4552975" y="1883250"/>
              <a:ext cx="4925" cy="408500"/>
            </a:xfrm>
            <a:custGeom>
              <a:rect b="b" l="l" r="r" t="t"/>
              <a:pathLst>
                <a:path extrusionOk="0" h="16340" w="197">
                  <a:moveTo>
                    <a:pt x="0" y="1"/>
                  </a:moveTo>
                  <a:lnTo>
                    <a:pt x="0" y="16340"/>
                  </a:lnTo>
                  <a:lnTo>
                    <a:pt x="197" y="1634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1"/>
            <p:cNvSpPr/>
            <p:nvPr/>
          </p:nvSpPr>
          <p:spPr>
            <a:xfrm>
              <a:off x="4528425" y="2071775"/>
              <a:ext cx="50900" cy="55025"/>
            </a:xfrm>
            <a:custGeom>
              <a:rect b="b" l="l" r="r" t="t"/>
              <a:pathLst>
                <a:path extrusionOk="0" h="2201" w="2036">
                  <a:moveTo>
                    <a:pt x="1061" y="1"/>
                  </a:moveTo>
                  <a:lnTo>
                    <a:pt x="969" y="328"/>
                  </a:lnTo>
                  <a:cubicBezTo>
                    <a:pt x="773" y="970"/>
                    <a:pt x="445" y="1559"/>
                    <a:pt x="0" y="2056"/>
                  </a:cubicBezTo>
                  <a:lnTo>
                    <a:pt x="157" y="2200"/>
                  </a:lnTo>
                  <a:cubicBezTo>
                    <a:pt x="550" y="1755"/>
                    <a:pt x="864" y="1231"/>
                    <a:pt x="1074" y="669"/>
                  </a:cubicBezTo>
                  <a:cubicBezTo>
                    <a:pt x="1283" y="1153"/>
                    <a:pt x="1545" y="1611"/>
                    <a:pt x="1859" y="2030"/>
                  </a:cubicBezTo>
                  <a:cubicBezTo>
                    <a:pt x="1886" y="2082"/>
                    <a:pt x="1925" y="2109"/>
                    <a:pt x="1977" y="2122"/>
                  </a:cubicBezTo>
                  <a:lnTo>
                    <a:pt x="2017" y="1925"/>
                  </a:lnTo>
                  <a:cubicBezTo>
                    <a:pt x="2025" y="1925"/>
                    <a:pt x="2034" y="1931"/>
                    <a:pt x="2035" y="1931"/>
                  </a:cubicBezTo>
                  <a:cubicBezTo>
                    <a:pt x="2035" y="1931"/>
                    <a:pt x="2034" y="1930"/>
                    <a:pt x="2030" y="1925"/>
                  </a:cubicBezTo>
                  <a:cubicBezTo>
                    <a:pt x="1689" y="1428"/>
                    <a:pt x="1349" y="904"/>
                    <a:pt x="1166" y="328"/>
                  </a:cubicBezTo>
                  <a:lnTo>
                    <a:pt x="1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1"/>
            <p:cNvSpPr/>
            <p:nvPr/>
          </p:nvSpPr>
          <p:spPr>
            <a:xfrm>
              <a:off x="4553625" y="2018400"/>
              <a:ext cx="76275" cy="63875"/>
            </a:xfrm>
            <a:custGeom>
              <a:rect b="b" l="l" r="r" t="t"/>
              <a:pathLst>
                <a:path extrusionOk="0" h="2555" w="3051">
                  <a:moveTo>
                    <a:pt x="2287" y="201"/>
                  </a:moveTo>
                  <a:cubicBezTo>
                    <a:pt x="2390" y="201"/>
                    <a:pt x="2491" y="234"/>
                    <a:pt x="2580" y="316"/>
                  </a:cubicBezTo>
                  <a:cubicBezTo>
                    <a:pt x="2841" y="552"/>
                    <a:pt x="2658" y="971"/>
                    <a:pt x="2514" y="1154"/>
                  </a:cubicBezTo>
                  <a:cubicBezTo>
                    <a:pt x="2056" y="1769"/>
                    <a:pt x="1100" y="2345"/>
                    <a:pt x="302" y="2345"/>
                  </a:cubicBezTo>
                  <a:lnTo>
                    <a:pt x="262" y="2345"/>
                  </a:lnTo>
                  <a:cubicBezTo>
                    <a:pt x="341" y="2254"/>
                    <a:pt x="432" y="2123"/>
                    <a:pt x="537" y="1939"/>
                  </a:cubicBezTo>
                  <a:cubicBezTo>
                    <a:pt x="577" y="1887"/>
                    <a:pt x="603" y="1835"/>
                    <a:pt x="629" y="1822"/>
                  </a:cubicBezTo>
                  <a:cubicBezTo>
                    <a:pt x="734" y="1664"/>
                    <a:pt x="838" y="1520"/>
                    <a:pt x="930" y="1376"/>
                  </a:cubicBezTo>
                  <a:cubicBezTo>
                    <a:pt x="1061" y="1180"/>
                    <a:pt x="1205" y="984"/>
                    <a:pt x="1349" y="800"/>
                  </a:cubicBezTo>
                  <a:cubicBezTo>
                    <a:pt x="1388" y="761"/>
                    <a:pt x="1427" y="709"/>
                    <a:pt x="1480" y="643"/>
                  </a:cubicBezTo>
                  <a:cubicBezTo>
                    <a:pt x="1570" y="553"/>
                    <a:pt x="1945" y="201"/>
                    <a:pt x="2287" y="201"/>
                  </a:cubicBezTo>
                  <a:close/>
                  <a:moveTo>
                    <a:pt x="2297" y="1"/>
                  </a:moveTo>
                  <a:cubicBezTo>
                    <a:pt x="1969" y="1"/>
                    <a:pt x="1613" y="235"/>
                    <a:pt x="1336" y="512"/>
                  </a:cubicBezTo>
                  <a:cubicBezTo>
                    <a:pt x="1283" y="565"/>
                    <a:pt x="1231" y="617"/>
                    <a:pt x="1179" y="683"/>
                  </a:cubicBezTo>
                  <a:cubicBezTo>
                    <a:pt x="1035" y="866"/>
                    <a:pt x="904" y="1062"/>
                    <a:pt x="773" y="1259"/>
                  </a:cubicBezTo>
                  <a:cubicBezTo>
                    <a:pt x="668" y="1403"/>
                    <a:pt x="563" y="1547"/>
                    <a:pt x="459" y="1691"/>
                  </a:cubicBezTo>
                  <a:cubicBezTo>
                    <a:pt x="446" y="1717"/>
                    <a:pt x="406" y="1769"/>
                    <a:pt x="367" y="1835"/>
                  </a:cubicBezTo>
                  <a:cubicBezTo>
                    <a:pt x="262" y="2018"/>
                    <a:pt x="144" y="2175"/>
                    <a:pt x="0" y="2332"/>
                  </a:cubicBezTo>
                  <a:cubicBezTo>
                    <a:pt x="7" y="2326"/>
                    <a:pt x="14" y="2322"/>
                    <a:pt x="20" y="2322"/>
                  </a:cubicBezTo>
                  <a:cubicBezTo>
                    <a:pt x="27" y="2322"/>
                    <a:pt x="33" y="2326"/>
                    <a:pt x="40" y="2332"/>
                  </a:cubicBezTo>
                  <a:lnTo>
                    <a:pt x="0" y="2529"/>
                  </a:lnTo>
                  <a:cubicBezTo>
                    <a:pt x="105" y="2542"/>
                    <a:pt x="197" y="2555"/>
                    <a:pt x="302" y="2555"/>
                  </a:cubicBezTo>
                  <a:cubicBezTo>
                    <a:pt x="1192" y="2555"/>
                    <a:pt x="2187" y="1939"/>
                    <a:pt x="2684" y="1285"/>
                  </a:cubicBezTo>
                  <a:cubicBezTo>
                    <a:pt x="2933" y="958"/>
                    <a:pt x="3051" y="460"/>
                    <a:pt x="2724" y="172"/>
                  </a:cubicBezTo>
                  <a:cubicBezTo>
                    <a:pt x="2595" y="52"/>
                    <a:pt x="2449" y="1"/>
                    <a:pt x="2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1"/>
            <p:cNvSpPr/>
            <p:nvPr/>
          </p:nvSpPr>
          <p:spPr>
            <a:xfrm>
              <a:off x="4486850" y="2007775"/>
              <a:ext cx="72375" cy="76475"/>
            </a:xfrm>
            <a:custGeom>
              <a:rect b="b" l="l" r="r" t="t"/>
              <a:pathLst>
                <a:path extrusionOk="0" h="3059" w="2895">
                  <a:moveTo>
                    <a:pt x="821" y="200"/>
                  </a:moveTo>
                  <a:cubicBezTo>
                    <a:pt x="1018" y="200"/>
                    <a:pt x="1221" y="285"/>
                    <a:pt x="1362" y="401"/>
                  </a:cubicBezTo>
                  <a:cubicBezTo>
                    <a:pt x="1611" y="636"/>
                    <a:pt x="1807" y="924"/>
                    <a:pt x="1925" y="1252"/>
                  </a:cubicBezTo>
                  <a:cubicBezTo>
                    <a:pt x="1991" y="1396"/>
                    <a:pt x="2069" y="1540"/>
                    <a:pt x="2161" y="1710"/>
                  </a:cubicBezTo>
                  <a:cubicBezTo>
                    <a:pt x="2357" y="2063"/>
                    <a:pt x="2527" y="2443"/>
                    <a:pt x="2645" y="2836"/>
                  </a:cubicBezTo>
                  <a:cubicBezTo>
                    <a:pt x="2462" y="2783"/>
                    <a:pt x="2292" y="2718"/>
                    <a:pt x="2122" y="2626"/>
                  </a:cubicBezTo>
                  <a:cubicBezTo>
                    <a:pt x="2043" y="2574"/>
                    <a:pt x="1964" y="2535"/>
                    <a:pt x="1899" y="2508"/>
                  </a:cubicBezTo>
                  <a:cubicBezTo>
                    <a:pt x="1336" y="2273"/>
                    <a:pt x="655" y="1906"/>
                    <a:pt x="367" y="1291"/>
                  </a:cubicBezTo>
                  <a:cubicBezTo>
                    <a:pt x="210" y="964"/>
                    <a:pt x="210" y="505"/>
                    <a:pt x="498" y="296"/>
                  </a:cubicBezTo>
                  <a:cubicBezTo>
                    <a:pt x="594" y="229"/>
                    <a:pt x="706" y="200"/>
                    <a:pt x="821" y="200"/>
                  </a:cubicBezTo>
                  <a:close/>
                  <a:moveTo>
                    <a:pt x="835" y="0"/>
                  </a:moveTo>
                  <a:cubicBezTo>
                    <a:pt x="680" y="0"/>
                    <a:pt x="527" y="41"/>
                    <a:pt x="393" y="139"/>
                  </a:cubicBezTo>
                  <a:cubicBezTo>
                    <a:pt x="1" y="401"/>
                    <a:pt x="1" y="977"/>
                    <a:pt x="184" y="1383"/>
                  </a:cubicBezTo>
                  <a:cubicBezTo>
                    <a:pt x="498" y="2063"/>
                    <a:pt x="1218" y="2443"/>
                    <a:pt x="1820" y="2705"/>
                  </a:cubicBezTo>
                  <a:cubicBezTo>
                    <a:pt x="1886" y="2731"/>
                    <a:pt x="1951" y="2757"/>
                    <a:pt x="2030" y="2810"/>
                  </a:cubicBezTo>
                  <a:cubicBezTo>
                    <a:pt x="2252" y="2940"/>
                    <a:pt x="2501" y="3019"/>
                    <a:pt x="2750" y="3058"/>
                  </a:cubicBezTo>
                  <a:lnTo>
                    <a:pt x="2789" y="3058"/>
                  </a:lnTo>
                  <a:lnTo>
                    <a:pt x="2894" y="3045"/>
                  </a:lnTo>
                  <a:lnTo>
                    <a:pt x="2881" y="2940"/>
                  </a:lnTo>
                  <a:cubicBezTo>
                    <a:pt x="2763" y="2469"/>
                    <a:pt x="2580" y="2024"/>
                    <a:pt x="2344" y="1605"/>
                  </a:cubicBezTo>
                  <a:cubicBezTo>
                    <a:pt x="2266" y="1461"/>
                    <a:pt x="2187" y="1304"/>
                    <a:pt x="2122" y="1160"/>
                  </a:cubicBezTo>
                  <a:cubicBezTo>
                    <a:pt x="1991" y="806"/>
                    <a:pt x="1781" y="492"/>
                    <a:pt x="1506" y="244"/>
                  </a:cubicBezTo>
                  <a:cubicBezTo>
                    <a:pt x="1323" y="100"/>
                    <a:pt x="1077"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 name="Google Shape;1122;p51"/>
          <p:cNvSpPr txBox="1"/>
          <p:nvPr>
            <p:ph idx="1" type="subTitle"/>
          </p:nvPr>
        </p:nvSpPr>
        <p:spPr>
          <a:xfrm>
            <a:off x="5515550" y="1369300"/>
            <a:ext cx="2735400" cy="27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F0F0F"/>
                </a:solidFill>
                <a:latin typeface="Roboto"/>
                <a:ea typeface="Roboto"/>
                <a:cs typeface="Roboto"/>
                <a:sym typeface="Roboto"/>
              </a:rPr>
              <a:t>1. The product review word length are longer when the rating is below 5, indicating that people might write longer posts for unsatisfying products.</a:t>
            </a:r>
            <a:endParaRPr sz="1200">
              <a:solidFill>
                <a:srgbClr val="0F0F0F"/>
              </a:solidFill>
              <a:latin typeface="Roboto"/>
              <a:ea typeface="Roboto"/>
              <a:cs typeface="Roboto"/>
              <a:sym typeface="Roboto"/>
            </a:endParaRPr>
          </a:p>
          <a:p>
            <a:pPr indent="0" lvl="0" marL="0" rtl="0" algn="l">
              <a:spcBef>
                <a:spcPts val="0"/>
              </a:spcBef>
              <a:spcAft>
                <a:spcPts val="0"/>
              </a:spcAft>
              <a:buNone/>
            </a:pPr>
            <a:r>
              <a:t/>
            </a:r>
            <a:endParaRPr sz="1200">
              <a:solidFill>
                <a:srgbClr val="0F0F0F"/>
              </a:solidFill>
              <a:latin typeface="Roboto"/>
              <a:ea typeface="Roboto"/>
              <a:cs typeface="Roboto"/>
              <a:sym typeface="Roboto"/>
            </a:endParaRPr>
          </a:p>
          <a:p>
            <a:pPr indent="0" lvl="0" marL="0" rtl="0" algn="l">
              <a:spcBef>
                <a:spcPts val="0"/>
              </a:spcBef>
              <a:spcAft>
                <a:spcPts val="0"/>
              </a:spcAft>
              <a:buNone/>
            </a:pPr>
            <a:r>
              <a:rPr lang="en" sz="1200">
                <a:solidFill>
                  <a:srgbClr val="0F0F0F"/>
                </a:solidFill>
                <a:latin typeface="Roboto"/>
                <a:ea typeface="Roboto"/>
                <a:cs typeface="Roboto"/>
                <a:sym typeface="Roboto"/>
              </a:rPr>
              <a:t>2. People also tend to write less and just give 5 star ratings when they satisfy the product.</a:t>
            </a:r>
            <a:endParaRPr sz="1200">
              <a:solidFill>
                <a:srgbClr val="0F0F0F"/>
              </a:solidFill>
              <a:latin typeface="Roboto"/>
              <a:ea typeface="Roboto"/>
              <a:cs typeface="Roboto"/>
              <a:sym typeface="Roboto"/>
            </a:endParaRPr>
          </a:p>
          <a:p>
            <a:pPr indent="0" lvl="0" marL="0" rtl="0" algn="l">
              <a:spcBef>
                <a:spcPts val="0"/>
              </a:spcBef>
              <a:spcAft>
                <a:spcPts val="0"/>
              </a:spcAft>
              <a:buNone/>
            </a:pPr>
            <a:r>
              <a:t/>
            </a:r>
            <a:endParaRPr sz="1200">
              <a:solidFill>
                <a:srgbClr val="0F0F0F"/>
              </a:solidFill>
              <a:latin typeface="Roboto"/>
              <a:ea typeface="Roboto"/>
              <a:cs typeface="Roboto"/>
              <a:sym typeface="Roboto"/>
            </a:endParaRPr>
          </a:p>
        </p:txBody>
      </p:sp>
      <p:pic>
        <p:nvPicPr>
          <p:cNvPr id="1123" name="Google Shape;1123;p51"/>
          <p:cNvPicPr preferRelativeResize="0"/>
          <p:nvPr/>
        </p:nvPicPr>
        <p:blipFill>
          <a:blip r:embed="rId3">
            <a:alphaModFix/>
          </a:blip>
          <a:stretch>
            <a:fillRect/>
          </a:stretch>
        </p:blipFill>
        <p:spPr>
          <a:xfrm>
            <a:off x="841875" y="1323500"/>
            <a:ext cx="4473274" cy="2823576"/>
          </a:xfrm>
          <a:prstGeom prst="rect">
            <a:avLst/>
          </a:prstGeom>
          <a:noFill/>
          <a:ln>
            <a:noFill/>
          </a:ln>
        </p:spPr>
      </p:pic>
      <p:pic>
        <p:nvPicPr>
          <p:cNvPr id="1124" name="Google Shape;1124;p51"/>
          <p:cNvPicPr preferRelativeResize="0"/>
          <p:nvPr/>
        </p:nvPicPr>
        <p:blipFill>
          <a:blip r:embed="rId4">
            <a:alphaModFix/>
          </a:blip>
          <a:stretch>
            <a:fillRect/>
          </a:stretch>
        </p:blipFill>
        <p:spPr>
          <a:xfrm>
            <a:off x="903075" y="1485000"/>
            <a:ext cx="4401477" cy="2662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8" name="Shape 1128"/>
        <p:cNvGrpSpPr/>
        <p:nvPr/>
      </p:nvGrpSpPr>
      <p:grpSpPr>
        <a:xfrm>
          <a:off x="0" y="0"/>
          <a:ext cx="0" cy="0"/>
          <a:chOff x="0" y="0"/>
          <a:chExt cx="0" cy="0"/>
        </a:xfrm>
      </p:grpSpPr>
      <p:sp>
        <p:nvSpPr>
          <p:cNvPr id="1129" name="Google Shape;1129;p52"/>
          <p:cNvSpPr txBox="1"/>
          <p:nvPr>
            <p:ph type="title"/>
          </p:nvPr>
        </p:nvSpPr>
        <p:spPr>
          <a:xfrm>
            <a:off x="720000" y="445025"/>
            <a:ext cx="800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Word Clouds</a:t>
            </a:r>
            <a:endParaRPr/>
          </a:p>
        </p:txBody>
      </p:sp>
      <p:grpSp>
        <p:nvGrpSpPr>
          <p:cNvPr id="1130" name="Google Shape;1130;p52"/>
          <p:cNvGrpSpPr/>
          <p:nvPr/>
        </p:nvGrpSpPr>
        <p:grpSpPr>
          <a:xfrm rot="-796065">
            <a:off x="-410340" y="894933"/>
            <a:ext cx="1074915" cy="631870"/>
            <a:chOff x="7181413" y="1382775"/>
            <a:chExt cx="1074924" cy="631875"/>
          </a:xfrm>
        </p:grpSpPr>
        <p:sp>
          <p:nvSpPr>
            <p:cNvPr id="1131" name="Google Shape;1131;p52"/>
            <p:cNvSpPr/>
            <p:nvPr/>
          </p:nvSpPr>
          <p:spPr>
            <a:xfrm>
              <a:off x="7181413" y="1382775"/>
              <a:ext cx="1074924" cy="631875"/>
            </a:xfrm>
            <a:custGeom>
              <a:rect b="b" l="l" r="r" t="t"/>
              <a:pathLst>
                <a:path extrusionOk="0" h="11585" w="19708">
                  <a:moveTo>
                    <a:pt x="19191" y="112"/>
                  </a:moveTo>
                  <a:cubicBezTo>
                    <a:pt x="19419" y="112"/>
                    <a:pt x="19608" y="308"/>
                    <a:pt x="19608" y="550"/>
                  </a:cubicBezTo>
                  <a:lnTo>
                    <a:pt x="19608" y="11047"/>
                  </a:lnTo>
                  <a:cubicBezTo>
                    <a:pt x="19608" y="11297"/>
                    <a:pt x="19408" y="11485"/>
                    <a:pt x="19170" y="11485"/>
                  </a:cubicBezTo>
                  <a:lnTo>
                    <a:pt x="550" y="11485"/>
                  </a:lnTo>
                  <a:cubicBezTo>
                    <a:pt x="300" y="11485"/>
                    <a:pt x="100" y="11297"/>
                    <a:pt x="113" y="11047"/>
                  </a:cubicBezTo>
                  <a:lnTo>
                    <a:pt x="113" y="550"/>
                  </a:lnTo>
                  <a:cubicBezTo>
                    <a:pt x="113" y="308"/>
                    <a:pt x="289" y="112"/>
                    <a:pt x="528" y="112"/>
                  </a:cubicBezTo>
                  <a:cubicBezTo>
                    <a:pt x="535" y="112"/>
                    <a:pt x="543" y="112"/>
                    <a:pt x="550" y="113"/>
                  </a:cubicBezTo>
                  <a:lnTo>
                    <a:pt x="19170" y="113"/>
                  </a:lnTo>
                  <a:cubicBezTo>
                    <a:pt x="19177" y="112"/>
                    <a:pt x="19184" y="112"/>
                    <a:pt x="19191" y="112"/>
                  </a:cubicBezTo>
                  <a:close/>
                  <a:moveTo>
                    <a:pt x="550" y="0"/>
                  </a:moveTo>
                  <a:cubicBezTo>
                    <a:pt x="250" y="0"/>
                    <a:pt x="13" y="250"/>
                    <a:pt x="0" y="550"/>
                  </a:cubicBezTo>
                  <a:lnTo>
                    <a:pt x="0" y="11047"/>
                  </a:lnTo>
                  <a:cubicBezTo>
                    <a:pt x="0" y="11347"/>
                    <a:pt x="250" y="11585"/>
                    <a:pt x="550" y="11585"/>
                  </a:cubicBezTo>
                  <a:lnTo>
                    <a:pt x="19170" y="11585"/>
                  </a:lnTo>
                  <a:cubicBezTo>
                    <a:pt x="19470" y="11585"/>
                    <a:pt x="19708" y="11347"/>
                    <a:pt x="19708" y="11047"/>
                  </a:cubicBezTo>
                  <a:lnTo>
                    <a:pt x="19708" y="550"/>
                  </a:lnTo>
                  <a:cubicBezTo>
                    <a:pt x="19708" y="250"/>
                    <a:pt x="19470" y="0"/>
                    <a:pt x="19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2"/>
            <p:cNvSpPr/>
            <p:nvPr/>
          </p:nvSpPr>
          <p:spPr>
            <a:xfrm>
              <a:off x="7184795" y="1844913"/>
              <a:ext cx="1068815" cy="75705"/>
            </a:xfrm>
            <a:custGeom>
              <a:rect b="b" l="l" r="r" t="t"/>
              <a:pathLst>
                <a:path extrusionOk="0" h="1388" w="19596">
                  <a:moveTo>
                    <a:pt x="1" y="0"/>
                  </a:moveTo>
                  <a:lnTo>
                    <a:pt x="1" y="1387"/>
                  </a:lnTo>
                  <a:lnTo>
                    <a:pt x="19596" y="1387"/>
                  </a:lnTo>
                  <a:lnTo>
                    <a:pt x="195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2"/>
            <p:cNvSpPr/>
            <p:nvPr/>
          </p:nvSpPr>
          <p:spPr>
            <a:xfrm>
              <a:off x="7254336" y="1446808"/>
              <a:ext cx="180699" cy="115957"/>
            </a:xfrm>
            <a:custGeom>
              <a:rect b="b" l="l" r="r" t="t"/>
              <a:pathLst>
                <a:path extrusionOk="0" h="2126" w="3313">
                  <a:moveTo>
                    <a:pt x="263" y="1"/>
                  </a:moveTo>
                  <a:cubicBezTo>
                    <a:pt x="125" y="1"/>
                    <a:pt x="1" y="113"/>
                    <a:pt x="1" y="263"/>
                  </a:cubicBezTo>
                  <a:lnTo>
                    <a:pt x="1" y="1875"/>
                  </a:lnTo>
                  <a:cubicBezTo>
                    <a:pt x="1" y="2013"/>
                    <a:pt x="125" y="2125"/>
                    <a:pt x="263" y="2125"/>
                  </a:cubicBezTo>
                  <a:lnTo>
                    <a:pt x="3062" y="2125"/>
                  </a:lnTo>
                  <a:cubicBezTo>
                    <a:pt x="3200" y="2125"/>
                    <a:pt x="3312" y="2013"/>
                    <a:pt x="3312" y="1875"/>
                  </a:cubicBezTo>
                  <a:lnTo>
                    <a:pt x="3312" y="263"/>
                  </a:lnTo>
                  <a:cubicBezTo>
                    <a:pt x="3312" y="113"/>
                    <a:pt x="3200" y="1"/>
                    <a:pt x="3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2"/>
            <p:cNvSpPr/>
            <p:nvPr/>
          </p:nvSpPr>
          <p:spPr>
            <a:xfrm>
              <a:off x="7182068" y="1778753"/>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300"/>
                  </a:lnTo>
                  <a:lnTo>
                    <a:pt x="11323" y="126"/>
                  </a:lnTo>
                  <a:lnTo>
                    <a:pt x="12872" y="1300"/>
                  </a:lnTo>
                  <a:lnTo>
                    <a:pt x="14622" y="126"/>
                  </a:lnTo>
                  <a:lnTo>
                    <a:pt x="16209" y="1300"/>
                  </a:lnTo>
                  <a:lnTo>
                    <a:pt x="17859" y="126"/>
                  </a:lnTo>
                  <a:lnTo>
                    <a:pt x="19646" y="1275"/>
                  </a:lnTo>
                  <a:lnTo>
                    <a:pt x="19696" y="1188"/>
                  </a:lnTo>
                  <a:lnTo>
                    <a:pt x="17859" y="1"/>
                  </a:lnTo>
                  <a:lnTo>
                    <a:pt x="16209" y="1176"/>
                  </a:lnTo>
                  <a:lnTo>
                    <a:pt x="14622" y="1"/>
                  </a:lnTo>
                  <a:lnTo>
                    <a:pt x="12872" y="1176"/>
                  </a:lnTo>
                  <a:lnTo>
                    <a:pt x="11323" y="1"/>
                  </a:lnTo>
                  <a:lnTo>
                    <a:pt x="9786" y="1176"/>
                  </a:lnTo>
                  <a:lnTo>
                    <a:pt x="8224" y="1"/>
                  </a:lnTo>
                  <a:lnTo>
                    <a:pt x="6637" y="1163"/>
                  </a:lnTo>
                  <a:lnTo>
                    <a:pt x="5200" y="1"/>
                  </a:lnTo>
                  <a:lnTo>
                    <a:pt x="3400" y="1176"/>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2"/>
            <p:cNvSpPr/>
            <p:nvPr/>
          </p:nvSpPr>
          <p:spPr>
            <a:xfrm>
              <a:off x="7182068" y="1735174"/>
              <a:ext cx="1074269" cy="70251"/>
            </a:xfrm>
            <a:custGeom>
              <a:rect b="b" l="l" r="r" t="t"/>
              <a:pathLst>
                <a:path extrusionOk="0" h="1288" w="19696">
                  <a:moveTo>
                    <a:pt x="1688" y="0"/>
                  </a:moveTo>
                  <a:lnTo>
                    <a:pt x="1" y="1187"/>
                  </a:lnTo>
                  <a:lnTo>
                    <a:pt x="51" y="1262"/>
                  </a:lnTo>
                  <a:lnTo>
                    <a:pt x="1688" y="125"/>
                  </a:lnTo>
                  <a:lnTo>
                    <a:pt x="3400" y="1287"/>
                  </a:lnTo>
                  <a:lnTo>
                    <a:pt x="5187" y="125"/>
                  </a:lnTo>
                  <a:lnTo>
                    <a:pt x="6637" y="1287"/>
                  </a:lnTo>
                  <a:lnTo>
                    <a:pt x="8224" y="125"/>
                  </a:lnTo>
                  <a:lnTo>
                    <a:pt x="9786" y="1287"/>
                  </a:lnTo>
                  <a:lnTo>
                    <a:pt x="11323" y="125"/>
                  </a:lnTo>
                  <a:lnTo>
                    <a:pt x="12872" y="1287"/>
                  </a:lnTo>
                  <a:lnTo>
                    <a:pt x="14622" y="125"/>
                  </a:lnTo>
                  <a:lnTo>
                    <a:pt x="16209" y="1287"/>
                  </a:lnTo>
                  <a:lnTo>
                    <a:pt x="17859" y="113"/>
                  </a:lnTo>
                  <a:lnTo>
                    <a:pt x="19646" y="1262"/>
                  </a:lnTo>
                  <a:lnTo>
                    <a:pt x="19696" y="1187"/>
                  </a:lnTo>
                  <a:lnTo>
                    <a:pt x="17859" y="0"/>
                  </a:lnTo>
                  <a:lnTo>
                    <a:pt x="16209" y="1162"/>
                  </a:lnTo>
                  <a:lnTo>
                    <a:pt x="14622" y="0"/>
                  </a:lnTo>
                  <a:lnTo>
                    <a:pt x="12872" y="1162"/>
                  </a:lnTo>
                  <a:lnTo>
                    <a:pt x="11323" y="0"/>
                  </a:lnTo>
                  <a:lnTo>
                    <a:pt x="9786" y="1162"/>
                  </a:lnTo>
                  <a:lnTo>
                    <a:pt x="8224" y="0"/>
                  </a:lnTo>
                  <a:lnTo>
                    <a:pt x="6637" y="1162"/>
                  </a:lnTo>
                  <a:lnTo>
                    <a:pt x="5200" y="0"/>
                  </a:lnTo>
                  <a:lnTo>
                    <a:pt x="3400" y="1162"/>
                  </a:lnTo>
                  <a:lnTo>
                    <a:pt x="1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2"/>
            <p:cNvSpPr/>
            <p:nvPr/>
          </p:nvSpPr>
          <p:spPr>
            <a:xfrm>
              <a:off x="7182068" y="1690831"/>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288"/>
                  </a:lnTo>
                  <a:lnTo>
                    <a:pt x="11323" y="126"/>
                  </a:lnTo>
                  <a:lnTo>
                    <a:pt x="12872" y="1288"/>
                  </a:lnTo>
                  <a:lnTo>
                    <a:pt x="14622" y="126"/>
                  </a:lnTo>
                  <a:lnTo>
                    <a:pt x="16209" y="1288"/>
                  </a:lnTo>
                  <a:lnTo>
                    <a:pt x="17859" y="126"/>
                  </a:lnTo>
                  <a:lnTo>
                    <a:pt x="19646" y="1275"/>
                  </a:lnTo>
                  <a:lnTo>
                    <a:pt x="19696" y="1188"/>
                  </a:lnTo>
                  <a:lnTo>
                    <a:pt x="17859" y="1"/>
                  </a:lnTo>
                  <a:lnTo>
                    <a:pt x="16209" y="1175"/>
                  </a:lnTo>
                  <a:lnTo>
                    <a:pt x="14622" y="1"/>
                  </a:lnTo>
                  <a:lnTo>
                    <a:pt x="12872" y="1175"/>
                  </a:lnTo>
                  <a:lnTo>
                    <a:pt x="11323" y="1"/>
                  </a:lnTo>
                  <a:lnTo>
                    <a:pt x="9786" y="1163"/>
                  </a:lnTo>
                  <a:lnTo>
                    <a:pt x="8224" y="1"/>
                  </a:lnTo>
                  <a:lnTo>
                    <a:pt x="6637" y="1163"/>
                  </a:lnTo>
                  <a:lnTo>
                    <a:pt x="5200" y="1"/>
                  </a:lnTo>
                  <a:lnTo>
                    <a:pt x="3400" y="1175"/>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52"/>
          <p:cNvGrpSpPr/>
          <p:nvPr/>
        </p:nvGrpSpPr>
        <p:grpSpPr>
          <a:xfrm rot="552673">
            <a:off x="8311185" y="1032709"/>
            <a:ext cx="1082696" cy="839820"/>
            <a:chOff x="4159225" y="1883250"/>
            <a:chExt cx="669675" cy="519450"/>
          </a:xfrm>
        </p:grpSpPr>
        <p:sp>
          <p:nvSpPr>
            <p:cNvPr id="1138" name="Google Shape;1138;p52"/>
            <p:cNvSpPr/>
            <p:nvPr/>
          </p:nvSpPr>
          <p:spPr>
            <a:xfrm>
              <a:off x="4159225" y="2173250"/>
              <a:ext cx="229450" cy="229450"/>
            </a:xfrm>
            <a:custGeom>
              <a:rect b="b" l="l" r="r" t="t"/>
              <a:pathLst>
                <a:path extrusionOk="0" h="9178" w="9178">
                  <a:moveTo>
                    <a:pt x="5512" y="0"/>
                  </a:moveTo>
                  <a:lnTo>
                    <a:pt x="4439" y="2252"/>
                  </a:lnTo>
                  <a:lnTo>
                    <a:pt x="3103" y="144"/>
                  </a:lnTo>
                  <a:lnTo>
                    <a:pt x="3287" y="2632"/>
                  </a:lnTo>
                  <a:lnTo>
                    <a:pt x="1074" y="1493"/>
                  </a:lnTo>
                  <a:lnTo>
                    <a:pt x="2488" y="3548"/>
                  </a:lnTo>
                  <a:lnTo>
                    <a:pt x="0" y="3653"/>
                  </a:lnTo>
                  <a:lnTo>
                    <a:pt x="2252" y="4727"/>
                  </a:lnTo>
                  <a:lnTo>
                    <a:pt x="144" y="6075"/>
                  </a:lnTo>
                  <a:lnTo>
                    <a:pt x="2632" y="5879"/>
                  </a:lnTo>
                  <a:lnTo>
                    <a:pt x="2632" y="5879"/>
                  </a:lnTo>
                  <a:lnTo>
                    <a:pt x="1480" y="8091"/>
                  </a:lnTo>
                  <a:lnTo>
                    <a:pt x="3535" y="6690"/>
                  </a:lnTo>
                  <a:lnTo>
                    <a:pt x="3653" y="9178"/>
                  </a:lnTo>
                  <a:lnTo>
                    <a:pt x="4727" y="6926"/>
                  </a:lnTo>
                  <a:lnTo>
                    <a:pt x="6075" y="9034"/>
                  </a:lnTo>
                  <a:lnTo>
                    <a:pt x="5879" y="6546"/>
                  </a:lnTo>
                  <a:lnTo>
                    <a:pt x="8091" y="7685"/>
                  </a:lnTo>
                  <a:lnTo>
                    <a:pt x="6677" y="5630"/>
                  </a:lnTo>
                  <a:lnTo>
                    <a:pt x="9178" y="5525"/>
                  </a:lnTo>
                  <a:lnTo>
                    <a:pt x="6926" y="4452"/>
                  </a:lnTo>
                  <a:lnTo>
                    <a:pt x="9021" y="3103"/>
                  </a:lnTo>
                  <a:lnTo>
                    <a:pt x="9021" y="3103"/>
                  </a:lnTo>
                  <a:lnTo>
                    <a:pt x="6533" y="3300"/>
                  </a:lnTo>
                  <a:lnTo>
                    <a:pt x="7685" y="1087"/>
                  </a:lnTo>
                  <a:lnTo>
                    <a:pt x="5630" y="2501"/>
                  </a:lnTo>
                  <a:lnTo>
                    <a:pt x="55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2"/>
            <p:cNvSpPr/>
            <p:nvPr/>
          </p:nvSpPr>
          <p:spPr>
            <a:xfrm>
              <a:off x="4331050" y="1887850"/>
              <a:ext cx="494600" cy="391800"/>
            </a:xfrm>
            <a:custGeom>
              <a:rect b="b" l="l" r="r" t="t"/>
              <a:pathLst>
                <a:path extrusionOk="0" h="15672" w="19784">
                  <a:moveTo>
                    <a:pt x="1" y="0"/>
                  </a:moveTo>
                  <a:lnTo>
                    <a:pt x="1" y="15671"/>
                  </a:lnTo>
                  <a:lnTo>
                    <a:pt x="19783" y="15671"/>
                  </a:lnTo>
                  <a:lnTo>
                    <a:pt x="197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2"/>
            <p:cNvSpPr/>
            <p:nvPr/>
          </p:nvSpPr>
          <p:spPr>
            <a:xfrm>
              <a:off x="4306825" y="1886200"/>
              <a:ext cx="494925" cy="391800"/>
            </a:xfrm>
            <a:custGeom>
              <a:rect b="b" l="l" r="r" t="t"/>
              <a:pathLst>
                <a:path extrusionOk="0" h="15672" w="19797">
                  <a:moveTo>
                    <a:pt x="1" y="1"/>
                  </a:moveTo>
                  <a:lnTo>
                    <a:pt x="1" y="15672"/>
                  </a:lnTo>
                  <a:lnTo>
                    <a:pt x="19796" y="15672"/>
                  </a:lnTo>
                  <a:lnTo>
                    <a:pt x="197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2"/>
            <p:cNvSpPr/>
            <p:nvPr/>
          </p:nvSpPr>
          <p:spPr>
            <a:xfrm>
              <a:off x="4303900" y="2079650"/>
              <a:ext cx="525000" cy="7875"/>
            </a:xfrm>
            <a:custGeom>
              <a:rect b="b" l="l" r="r" t="t"/>
              <a:pathLst>
                <a:path extrusionOk="0" h="315" w="21000">
                  <a:moveTo>
                    <a:pt x="0" y="0"/>
                  </a:moveTo>
                  <a:lnTo>
                    <a:pt x="0" y="209"/>
                  </a:lnTo>
                  <a:lnTo>
                    <a:pt x="21000" y="314"/>
                  </a:lnTo>
                  <a:lnTo>
                    <a:pt x="21000" y="10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2"/>
            <p:cNvSpPr/>
            <p:nvPr/>
          </p:nvSpPr>
          <p:spPr>
            <a:xfrm>
              <a:off x="4552975" y="1883250"/>
              <a:ext cx="4925" cy="408500"/>
            </a:xfrm>
            <a:custGeom>
              <a:rect b="b" l="l" r="r" t="t"/>
              <a:pathLst>
                <a:path extrusionOk="0" h="16340" w="197">
                  <a:moveTo>
                    <a:pt x="0" y="1"/>
                  </a:moveTo>
                  <a:lnTo>
                    <a:pt x="0" y="16340"/>
                  </a:lnTo>
                  <a:lnTo>
                    <a:pt x="197" y="1634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2"/>
            <p:cNvSpPr/>
            <p:nvPr/>
          </p:nvSpPr>
          <p:spPr>
            <a:xfrm>
              <a:off x="4528425" y="2071775"/>
              <a:ext cx="50900" cy="55025"/>
            </a:xfrm>
            <a:custGeom>
              <a:rect b="b" l="l" r="r" t="t"/>
              <a:pathLst>
                <a:path extrusionOk="0" h="2201" w="2036">
                  <a:moveTo>
                    <a:pt x="1061" y="1"/>
                  </a:moveTo>
                  <a:lnTo>
                    <a:pt x="969" y="328"/>
                  </a:lnTo>
                  <a:cubicBezTo>
                    <a:pt x="773" y="970"/>
                    <a:pt x="445" y="1559"/>
                    <a:pt x="0" y="2056"/>
                  </a:cubicBezTo>
                  <a:lnTo>
                    <a:pt x="157" y="2200"/>
                  </a:lnTo>
                  <a:cubicBezTo>
                    <a:pt x="550" y="1755"/>
                    <a:pt x="864" y="1231"/>
                    <a:pt x="1074" y="669"/>
                  </a:cubicBezTo>
                  <a:cubicBezTo>
                    <a:pt x="1283" y="1153"/>
                    <a:pt x="1545" y="1611"/>
                    <a:pt x="1859" y="2030"/>
                  </a:cubicBezTo>
                  <a:cubicBezTo>
                    <a:pt x="1886" y="2082"/>
                    <a:pt x="1925" y="2109"/>
                    <a:pt x="1977" y="2122"/>
                  </a:cubicBezTo>
                  <a:lnTo>
                    <a:pt x="2017" y="1925"/>
                  </a:lnTo>
                  <a:cubicBezTo>
                    <a:pt x="2025" y="1925"/>
                    <a:pt x="2034" y="1931"/>
                    <a:pt x="2035" y="1931"/>
                  </a:cubicBezTo>
                  <a:cubicBezTo>
                    <a:pt x="2035" y="1931"/>
                    <a:pt x="2034" y="1930"/>
                    <a:pt x="2030" y="1925"/>
                  </a:cubicBezTo>
                  <a:cubicBezTo>
                    <a:pt x="1689" y="1428"/>
                    <a:pt x="1349" y="904"/>
                    <a:pt x="1166" y="328"/>
                  </a:cubicBezTo>
                  <a:lnTo>
                    <a:pt x="1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2"/>
            <p:cNvSpPr/>
            <p:nvPr/>
          </p:nvSpPr>
          <p:spPr>
            <a:xfrm>
              <a:off x="4553625" y="2018400"/>
              <a:ext cx="76275" cy="63875"/>
            </a:xfrm>
            <a:custGeom>
              <a:rect b="b" l="l" r="r" t="t"/>
              <a:pathLst>
                <a:path extrusionOk="0" h="2555" w="3051">
                  <a:moveTo>
                    <a:pt x="2287" y="201"/>
                  </a:moveTo>
                  <a:cubicBezTo>
                    <a:pt x="2390" y="201"/>
                    <a:pt x="2491" y="234"/>
                    <a:pt x="2580" y="316"/>
                  </a:cubicBezTo>
                  <a:cubicBezTo>
                    <a:pt x="2841" y="552"/>
                    <a:pt x="2658" y="971"/>
                    <a:pt x="2514" y="1154"/>
                  </a:cubicBezTo>
                  <a:cubicBezTo>
                    <a:pt x="2056" y="1769"/>
                    <a:pt x="1100" y="2345"/>
                    <a:pt x="302" y="2345"/>
                  </a:cubicBezTo>
                  <a:lnTo>
                    <a:pt x="262" y="2345"/>
                  </a:lnTo>
                  <a:cubicBezTo>
                    <a:pt x="341" y="2254"/>
                    <a:pt x="432" y="2123"/>
                    <a:pt x="537" y="1939"/>
                  </a:cubicBezTo>
                  <a:cubicBezTo>
                    <a:pt x="577" y="1887"/>
                    <a:pt x="603" y="1835"/>
                    <a:pt x="629" y="1822"/>
                  </a:cubicBezTo>
                  <a:cubicBezTo>
                    <a:pt x="734" y="1664"/>
                    <a:pt x="838" y="1520"/>
                    <a:pt x="930" y="1376"/>
                  </a:cubicBezTo>
                  <a:cubicBezTo>
                    <a:pt x="1061" y="1180"/>
                    <a:pt x="1205" y="984"/>
                    <a:pt x="1349" y="800"/>
                  </a:cubicBezTo>
                  <a:cubicBezTo>
                    <a:pt x="1388" y="761"/>
                    <a:pt x="1427" y="709"/>
                    <a:pt x="1480" y="643"/>
                  </a:cubicBezTo>
                  <a:cubicBezTo>
                    <a:pt x="1570" y="553"/>
                    <a:pt x="1945" y="201"/>
                    <a:pt x="2287" y="201"/>
                  </a:cubicBezTo>
                  <a:close/>
                  <a:moveTo>
                    <a:pt x="2297" y="1"/>
                  </a:moveTo>
                  <a:cubicBezTo>
                    <a:pt x="1969" y="1"/>
                    <a:pt x="1613" y="235"/>
                    <a:pt x="1336" y="512"/>
                  </a:cubicBezTo>
                  <a:cubicBezTo>
                    <a:pt x="1283" y="565"/>
                    <a:pt x="1231" y="617"/>
                    <a:pt x="1179" y="683"/>
                  </a:cubicBezTo>
                  <a:cubicBezTo>
                    <a:pt x="1035" y="866"/>
                    <a:pt x="904" y="1062"/>
                    <a:pt x="773" y="1259"/>
                  </a:cubicBezTo>
                  <a:cubicBezTo>
                    <a:pt x="668" y="1403"/>
                    <a:pt x="563" y="1547"/>
                    <a:pt x="459" y="1691"/>
                  </a:cubicBezTo>
                  <a:cubicBezTo>
                    <a:pt x="446" y="1717"/>
                    <a:pt x="406" y="1769"/>
                    <a:pt x="367" y="1835"/>
                  </a:cubicBezTo>
                  <a:cubicBezTo>
                    <a:pt x="262" y="2018"/>
                    <a:pt x="144" y="2175"/>
                    <a:pt x="0" y="2332"/>
                  </a:cubicBezTo>
                  <a:cubicBezTo>
                    <a:pt x="7" y="2326"/>
                    <a:pt x="14" y="2322"/>
                    <a:pt x="20" y="2322"/>
                  </a:cubicBezTo>
                  <a:cubicBezTo>
                    <a:pt x="27" y="2322"/>
                    <a:pt x="33" y="2326"/>
                    <a:pt x="40" y="2332"/>
                  </a:cubicBezTo>
                  <a:lnTo>
                    <a:pt x="0" y="2529"/>
                  </a:lnTo>
                  <a:cubicBezTo>
                    <a:pt x="105" y="2542"/>
                    <a:pt x="197" y="2555"/>
                    <a:pt x="302" y="2555"/>
                  </a:cubicBezTo>
                  <a:cubicBezTo>
                    <a:pt x="1192" y="2555"/>
                    <a:pt x="2187" y="1939"/>
                    <a:pt x="2684" y="1285"/>
                  </a:cubicBezTo>
                  <a:cubicBezTo>
                    <a:pt x="2933" y="958"/>
                    <a:pt x="3051" y="460"/>
                    <a:pt x="2724" y="172"/>
                  </a:cubicBezTo>
                  <a:cubicBezTo>
                    <a:pt x="2595" y="52"/>
                    <a:pt x="2449" y="1"/>
                    <a:pt x="2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2"/>
            <p:cNvSpPr/>
            <p:nvPr/>
          </p:nvSpPr>
          <p:spPr>
            <a:xfrm>
              <a:off x="4486850" y="2007775"/>
              <a:ext cx="72375" cy="76475"/>
            </a:xfrm>
            <a:custGeom>
              <a:rect b="b" l="l" r="r" t="t"/>
              <a:pathLst>
                <a:path extrusionOk="0" h="3059" w="2895">
                  <a:moveTo>
                    <a:pt x="821" y="200"/>
                  </a:moveTo>
                  <a:cubicBezTo>
                    <a:pt x="1018" y="200"/>
                    <a:pt x="1221" y="285"/>
                    <a:pt x="1362" y="401"/>
                  </a:cubicBezTo>
                  <a:cubicBezTo>
                    <a:pt x="1611" y="636"/>
                    <a:pt x="1807" y="924"/>
                    <a:pt x="1925" y="1252"/>
                  </a:cubicBezTo>
                  <a:cubicBezTo>
                    <a:pt x="1991" y="1396"/>
                    <a:pt x="2069" y="1540"/>
                    <a:pt x="2161" y="1710"/>
                  </a:cubicBezTo>
                  <a:cubicBezTo>
                    <a:pt x="2357" y="2063"/>
                    <a:pt x="2527" y="2443"/>
                    <a:pt x="2645" y="2836"/>
                  </a:cubicBezTo>
                  <a:cubicBezTo>
                    <a:pt x="2462" y="2783"/>
                    <a:pt x="2292" y="2718"/>
                    <a:pt x="2122" y="2626"/>
                  </a:cubicBezTo>
                  <a:cubicBezTo>
                    <a:pt x="2043" y="2574"/>
                    <a:pt x="1964" y="2535"/>
                    <a:pt x="1899" y="2508"/>
                  </a:cubicBezTo>
                  <a:cubicBezTo>
                    <a:pt x="1336" y="2273"/>
                    <a:pt x="655" y="1906"/>
                    <a:pt x="367" y="1291"/>
                  </a:cubicBezTo>
                  <a:cubicBezTo>
                    <a:pt x="210" y="964"/>
                    <a:pt x="210" y="505"/>
                    <a:pt x="498" y="296"/>
                  </a:cubicBezTo>
                  <a:cubicBezTo>
                    <a:pt x="594" y="229"/>
                    <a:pt x="706" y="200"/>
                    <a:pt x="821" y="200"/>
                  </a:cubicBezTo>
                  <a:close/>
                  <a:moveTo>
                    <a:pt x="835" y="0"/>
                  </a:moveTo>
                  <a:cubicBezTo>
                    <a:pt x="680" y="0"/>
                    <a:pt x="527" y="41"/>
                    <a:pt x="393" y="139"/>
                  </a:cubicBezTo>
                  <a:cubicBezTo>
                    <a:pt x="1" y="401"/>
                    <a:pt x="1" y="977"/>
                    <a:pt x="184" y="1383"/>
                  </a:cubicBezTo>
                  <a:cubicBezTo>
                    <a:pt x="498" y="2063"/>
                    <a:pt x="1218" y="2443"/>
                    <a:pt x="1820" y="2705"/>
                  </a:cubicBezTo>
                  <a:cubicBezTo>
                    <a:pt x="1886" y="2731"/>
                    <a:pt x="1951" y="2757"/>
                    <a:pt x="2030" y="2810"/>
                  </a:cubicBezTo>
                  <a:cubicBezTo>
                    <a:pt x="2252" y="2940"/>
                    <a:pt x="2501" y="3019"/>
                    <a:pt x="2750" y="3058"/>
                  </a:cubicBezTo>
                  <a:lnTo>
                    <a:pt x="2789" y="3058"/>
                  </a:lnTo>
                  <a:lnTo>
                    <a:pt x="2894" y="3045"/>
                  </a:lnTo>
                  <a:lnTo>
                    <a:pt x="2881" y="2940"/>
                  </a:lnTo>
                  <a:cubicBezTo>
                    <a:pt x="2763" y="2469"/>
                    <a:pt x="2580" y="2024"/>
                    <a:pt x="2344" y="1605"/>
                  </a:cubicBezTo>
                  <a:cubicBezTo>
                    <a:pt x="2266" y="1461"/>
                    <a:pt x="2187" y="1304"/>
                    <a:pt x="2122" y="1160"/>
                  </a:cubicBezTo>
                  <a:cubicBezTo>
                    <a:pt x="1991" y="806"/>
                    <a:pt x="1781" y="492"/>
                    <a:pt x="1506" y="244"/>
                  </a:cubicBezTo>
                  <a:cubicBezTo>
                    <a:pt x="1323" y="100"/>
                    <a:pt x="1077"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46" name="Google Shape;1146;p52"/>
          <p:cNvPicPr preferRelativeResize="0"/>
          <p:nvPr/>
        </p:nvPicPr>
        <p:blipFill>
          <a:blip r:embed="rId3">
            <a:alphaModFix/>
          </a:blip>
          <a:stretch>
            <a:fillRect/>
          </a:stretch>
        </p:blipFill>
        <p:spPr>
          <a:xfrm>
            <a:off x="799900" y="1473775"/>
            <a:ext cx="4585400" cy="2527950"/>
          </a:xfrm>
          <a:prstGeom prst="rect">
            <a:avLst/>
          </a:prstGeom>
          <a:noFill/>
          <a:ln>
            <a:noFill/>
          </a:ln>
        </p:spPr>
      </p:pic>
      <p:sp>
        <p:nvSpPr>
          <p:cNvPr id="1147" name="Google Shape;1147;p52"/>
          <p:cNvSpPr txBox="1"/>
          <p:nvPr>
            <p:ph idx="1" type="subTitle"/>
          </p:nvPr>
        </p:nvSpPr>
        <p:spPr>
          <a:xfrm>
            <a:off x="5515550" y="1423800"/>
            <a:ext cx="2735400" cy="248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F0F0F"/>
                </a:solidFill>
                <a:latin typeface="Roboto"/>
                <a:ea typeface="Roboto"/>
                <a:cs typeface="Roboto"/>
                <a:sym typeface="Roboto"/>
              </a:rPr>
              <a:t>1. The most prominent words, such as "five", "star", "love", "great", "good", and "best", suggest that many of the reviews are positive. Words like "amazing", "perfect", "excellent", "easy", and "nice" contribute to the understanding that the sentiment of the reviews is generally positive.</a:t>
            </a:r>
            <a:endParaRPr sz="1200">
              <a:solidFill>
                <a:srgbClr val="0F0F0F"/>
              </a:solidFill>
              <a:latin typeface="Roboto"/>
              <a:ea typeface="Roboto"/>
              <a:cs typeface="Roboto"/>
              <a:sym typeface="Roboto"/>
            </a:endParaRPr>
          </a:p>
          <a:p>
            <a:pPr indent="0" lvl="0" marL="0" rtl="0" algn="l">
              <a:spcBef>
                <a:spcPts val="0"/>
              </a:spcBef>
              <a:spcAft>
                <a:spcPts val="0"/>
              </a:spcAft>
              <a:buNone/>
            </a:pPr>
            <a:r>
              <a:t/>
            </a:r>
            <a:endParaRPr sz="1200">
              <a:solidFill>
                <a:srgbClr val="0F0F0F"/>
              </a:solidFill>
              <a:latin typeface="Roboto"/>
              <a:ea typeface="Roboto"/>
              <a:cs typeface="Roboto"/>
              <a:sym typeface="Roboto"/>
            </a:endParaRPr>
          </a:p>
          <a:p>
            <a:pPr indent="0" lvl="0" marL="0" rtl="0" algn="l">
              <a:spcBef>
                <a:spcPts val="0"/>
              </a:spcBef>
              <a:spcAft>
                <a:spcPts val="0"/>
              </a:spcAft>
              <a:buNone/>
            </a:pPr>
            <a:r>
              <a:rPr lang="en" sz="1200">
                <a:solidFill>
                  <a:srgbClr val="0F0F0F"/>
                </a:solidFill>
                <a:latin typeface="Roboto"/>
                <a:ea typeface="Roboto"/>
                <a:cs typeface="Roboto"/>
                <a:sym typeface="Roboto"/>
              </a:rPr>
              <a:t>2.Smaller words, such as "disappointed", "okay", "bad", and "cheap", negative reviews appear less frequently than positive comments.</a:t>
            </a:r>
            <a:endParaRPr sz="1200">
              <a:solidFill>
                <a:srgbClr val="0F0F0F"/>
              </a:solidFill>
              <a:latin typeface="Roboto"/>
              <a:ea typeface="Roboto"/>
              <a:cs typeface="Roboto"/>
              <a:sym typeface="Roboto"/>
            </a:endParaRPr>
          </a:p>
          <a:p>
            <a:pPr indent="0" lvl="0" marL="0" rtl="0" algn="l">
              <a:spcBef>
                <a:spcPts val="0"/>
              </a:spcBef>
              <a:spcAft>
                <a:spcPts val="0"/>
              </a:spcAft>
              <a:buNone/>
            </a:pPr>
            <a:r>
              <a:t/>
            </a:r>
            <a:endParaRPr sz="1200">
              <a:solidFill>
                <a:srgbClr val="0F0F0F"/>
              </a:solidFill>
              <a:latin typeface="Roboto"/>
              <a:ea typeface="Roboto"/>
              <a:cs typeface="Roboto"/>
              <a:sym typeface="Roboto"/>
            </a:endParaRPr>
          </a:p>
        </p:txBody>
      </p:sp>
      <p:sp>
        <p:nvSpPr>
          <p:cNvPr id="1148" name="Google Shape;1148;p52"/>
          <p:cNvSpPr txBox="1"/>
          <p:nvPr/>
        </p:nvSpPr>
        <p:spPr>
          <a:xfrm>
            <a:off x="1670738" y="1151400"/>
            <a:ext cx="2896800" cy="18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DM Sans"/>
                <a:ea typeface="DM Sans"/>
                <a:cs typeface="DM Sans"/>
                <a:sym typeface="DM Sans"/>
              </a:rPr>
              <a:t>Word clouds for review headline</a:t>
            </a:r>
            <a:endParaRPr>
              <a:solidFill>
                <a:schemeClr val="dk1"/>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2" name="Shape 1152"/>
        <p:cNvGrpSpPr/>
        <p:nvPr/>
      </p:nvGrpSpPr>
      <p:grpSpPr>
        <a:xfrm>
          <a:off x="0" y="0"/>
          <a:ext cx="0" cy="0"/>
          <a:chOff x="0" y="0"/>
          <a:chExt cx="0" cy="0"/>
        </a:xfrm>
      </p:grpSpPr>
      <p:sp>
        <p:nvSpPr>
          <p:cNvPr id="1153" name="Google Shape;1153;p53"/>
          <p:cNvSpPr txBox="1"/>
          <p:nvPr>
            <p:ph type="title"/>
          </p:nvPr>
        </p:nvSpPr>
        <p:spPr>
          <a:xfrm>
            <a:off x="437100" y="209425"/>
            <a:ext cx="80859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Sold Products by Category</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sp>
        <p:nvSpPr>
          <p:cNvPr id="1154" name="Google Shape;1154;p53"/>
          <p:cNvSpPr txBox="1"/>
          <p:nvPr>
            <p:ph idx="4294967295" type="subTitle"/>
          </p:nvPr>
        </p:nvSpPr>
        <p:spPr>
          <a:xfrm>
            <a:off x="6342100" y="1384775"/>
            <a:ext cx="2670600" cy="3011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Font typeface="Roboto"/>
              <a:buChar char="●"/>
            </a:pPr>
            <a:r>
              <a:rPr lang="en" sz="1200">
                <a:solidFill>
                  <a:srgbClr val="0F0F0F"/>
                </a:solidFill>
                <a:latin typeface="Roboto"/>
                <a:ea typeface="Roboto"/>
                <a:cs typeface="Roboto"/>
                <a:sym typeface="Roboto"/>
              </a:rPr>
              <a:t>The beauty category has the largest increase on trend of product count by category.</a:t>
            </a:r>
            <a:endParaRPr sz="1200">
              <a:solidFill>
                <a:srgbClr val="0F0F0F"/>
              </a:solidFill>
              <a:latin typeface="Roboto"/>
              <a:ea typeface="Roboto"/>
              <a:cs typeface="Roboto"/>
              <a:sym typeface="Roboto"/>
            </a:endParaRPr>
          </a:p>
          <a:p>
            <a:pPr indent="0" lvl="0" marL="457200" rtl="0" algn="l">
              <a:spcBef>
                <a:spcPts val="1600"/>
              </a:spcBef>
              <a:spcAft>
                <a:spcPts val="0"/>
              </a:spcAft>
              <a:buNone/>
            </a:pPr>
            <a:r>
              <a:t/>
            </a:r>
            <a:endParaRPr sz="1200">
              <a:solidFill>
                <a:srgbClr val="0F0F0F"/>
              </a:solidFill>
              <a:latin typeface="Roboto"/>
              <a:ea typeface="Roboto"/>
              <a:cs typeface="Roboto"/>
              <a:sym typeface="Roboto"/>
            </a:endParaRPr>
          </a:p>
          <a:p>
            <a:pPr indent="0" lvl="0" marL="457200" rtl="0" algn="l">
              <a:spcBef>
                <a:spcPts val="1600"/>
              </a:spcBef>
              <a:spcAft>
                <a:spcPts val="1600"/>
              </a:spcAft>
              <a:buNone/>
            </a:pPr>
            <a:r>
              <a:t/>
            </a:r>
            <a:endParaRPr sz="1200">
              <a:solidFill>
                <a:srgbClr val="000000"/>
              </a:solidFill>
              <a:latin typeface="Roboto"/>
              <a:ea typeface="Roboto"/>
              <a:cs typeface="Roboto"/>
              <a:sym typeface="Roboto"/>
            </a:endParaRPr>
          </a:p>
        </p:txBody>
      </p:sp>
      <p:pic>
        <p:nvPicPr>
          <p:cNvPr id="1155" name="Google Shape;1155;p53"/>
          <p:cNvPicPr preferRelativeResize="0"/>
          <p:nvPr/>
        </p:nvPicPr>
        <p:blipFill>
          <a:blip r:embed="rId3">
            <a:alphaModFix/>
          </a:blip>
          <a:stretch>
            <a:fillRect/>
          </a:stretch>
        </p:blipFill>
        <p:spPr>
          <a:xfrm>
            <a:off x="437100" y="1216425"/>
            <a:ext cx="5974979" cy="318004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9" name="Shape 1159"/>
        <p:cNvGrpSpPr/>
        <p:nvPr/>
      </p:nvGrpSpPr>
      <p:grpSpPr>
        <a:xfrm>
          <a:off x="0" y="0"/>
          <a:ext cx="0" cy="0"/>
          <a:chOff x="0" y="0"/>
          <a:chExt cx="0" cy="0"/>
        </a:xfrm>
      </p:grpSpPr>
      <p:grpSp>
        <p:nvGrpSpPr>
          <p:cNvPr id="1160" name="Google Shape;1160;p54"/>
          <p:cNvGrpSpPr/>
          <p:nvPr/>
        </p:nvGrpSpPr>
        <p:grpSpPr>
          <a:xfrm flipH="1">
            <a:off x="2240705" y="3196085"/>
            <a:ext cx="930136" cy="945644"/>
            <a:chOff x="1984600" y="3863775"/>
            <a:chExt cx="547300" cy="556425"/>
          </a:xfrm>
        </p:grpSpPr>
        <p:sp>
          <p:nvSpPr>
            <p:cNvPr id="1161" name="Google Shape;1161;p54"/>
            <p:cNvSpPr/>
            <p:nvPr/>
          </p:nvSpPr>
          <p:spPr>
            <a:xfrm>
              <a:off x="1984600" y="4209725"/>
              <a:ext cx="140450" cy="163025"/>
            </a:xfrm>
            <a:custGeom>
              <a:rect b="b" l="l" r="r" t="t"/>
              <a:pathLst>
                <a:path extrusionOk="0" h="6521" w="5618">
                  <a:moveTo>
                    <a:pt x="1" y="1"/>
                  </a:moveTo>
                  <a:lnTo>
                    <a:pt x="1" y="6521"/>
                  </a:lnTo>
                  <a:lnTo>
                    <a:pt x="5617" y="6521"/>
                  </a:lnTo>
                  <a:lnTo>
                    <a:pt x="56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4"/>
            <p:cNvSpPr/>
            <p:nvPr/>
          </p:nvSpPr>
          <p:spPr>
            <a:xfrm>
              <a:off x="2120125" y="4105325"/>
              <a:ext cx="140750" cy="267425"/>
            </a:xfrm>
            <a:custGeom>
              <a:rect b="b" l="l" r="r" t="t"/>
              <a:pathLst>
                <a:path extrusionOk="0" h="10697" w="5630">
                  <a:moveTo>
                    <a:pt x="0" y="0"/>
                  </a:moveTo>
                  <a:lnTo>
                    <a:pt x="0" y="10697"/>
                  </a:lnTo>
                  <a:lnTo>
                    <a:pt x="5630" y="10697"/>
                  </a:lnTo>
                  <a:lnTo>
                    <a:pt x="56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4"/>
            <p:cNvSpPr/>
            <p:nvPr/>
          </p:nvSpPr>
          <p:spPr>
            <a:xfrm>
              <a:off x="2255625" y="3968825"/>
              <a:ext cx="140750" cy="403925"/>
            </a:xfrm>
            <a:custGeom>
              <a:rect b="b" l="l" r="r" t="t"/>
              <a:pathLst>
                <a:path extrusionOk="0" h="16157" w="5630">
                  <a:moveTo>
                    <a:pt x="0" y="1"/>
                  </a:moveTo>
                  <a:lnTo>
                    <a:pt x="0" y="16157"/>
                  </a:lnTo>
                  <a:lnTo>
                    <a:pt x="5630" y="16157"/>
                  </a:lnTo>
                  <a:lnTo>
                    <a:pt x="56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4"/>
            <p:cNvSpPr/>
            <p:nvPr/>
          </p:nvSpPr>
          <p:spPr>
            <a:xfrm>
              <a:off x="2391450" y="3863775"/>
              <a:ext cx="140450" cy="508975"/>
            </a:xfrm>
            <a:custGeom>
              <a:rect b="b" l="l" r="r" t="t"/>
              <a:pathLst>
                <a:path extrusionOk="0" h="20359" w="5618">
                  <a:moveTo>
                    <a:pt x="0" y="0"/>
                  </a:moveTo>
                  <a:lnTo>
                    <a:pt x="0" y="20359"/>
                  </a:lnTo>
                  <a:lnTo>
                    <a:pt x="5617" y="20359"/>
                  </a:lnTo>
                  <a:lnTo>
                    <a:pt x="56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4"/>
            <p:cNvSpPr/>
            <p:nvPr/>
          </p:nvSpPr>
          <p:spPr>
            <a:xfrm>
              <a:off x="1984600" y="4256850"/>
              <a:ext cx="140450" cy="163350"/>
            </a:xfrm>
            <a:custGeom>
              <a:rect b="b" l="l" r="r" t="t"/>
              <a:pathLst>
                <a:path extrusionOk="0" h="6534" w="5618">
                  <a:moveTo>
                    <a:pt x="1" y="1"/>
                  </a:moveTo>
                  <a:lnTo>
                    <a:pt x="1" y="6534"/>
                  </a:lnTo>
                  <a:lnTo>
                    <a:pt x="5617" y="6534"/>
                  </a:lnTo>
                  <a:lnTo>
                    <a:pt x="56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4"/>
            <p:cNvSpPr/>
            <p:nvPr/>
          </p:nvSpPr>
          <p:spPr>
            <a:xfrm>
              <a:off x="2120125" y="4152775"/>
              <a:ext cx="140750" cy="267425"/>
            </a:xfrm>
            <a:custGeom>
              <a:rect b="b" l="l" r="r" t="t"/>
              <a:pathLst>
                <a:path extrusionOk="0" h="10697" w="5630">
                  <a:moveTo>
                    <a:pt x="0" y="1"/>
                  </a:moveTo>
                  <a:lnTo>
                    <a:pt x="0" y="10697"/>
                  </a:lnTo>
                  <a:lnTo>
                    <a:pt x="5630" y="10697"/>
                  </a:lnTo>
                  <a:lnTo>
                    <a:pt x="56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4"/>
            <p:cNvSpPr/>
            <p:nvPr/>
          </p:nvSpPr>
          <p:spPr>
            <a:xfrm>
              <a:off x="2255625" y="4016300"/>
              <a:ext cx="140750" cy="403900"/>
            </a:xfrm>
            <a:custGeom>
              <a:rect b="b" l="l" r="r" t="t"/>
              <a:pathLst>
                <a:path extrusionOk="0" h="16156" w="5630">
                  <a:moveTo>
                    <a:pt x="0" y="0"/>
                  </a:moveTo>
                  <a:lnTo>
                    <a:pt x="0" y="16156"/>
                  </a:lnTo>
                  <a:lnTo>
                    <a:pt x="5630" y="16156"/>
                  </a:lnTo>
                  <a:lnTo>
                    <a:pt x="56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4"/>
            <p:cNvSpPr/>
            <p:nvPr/>
          </p:nvSpPr>
          <p:spPr>
            <a:xfrm>
              <a:off x="2391450" y="3910900"/>
              <a:ext cx="140450" cy="509300"/>
            </a:xfrm>
            <a:custGeom>
              <a:rect b="b" l="l" r="r" t="t"/>
              <a:pathLst>
                <a:path extrusionOk="0" h="20372" w="5618">
                  <a:moveTo>
                    <a:pt x="0" y="1"/>
                  </a:moveTo>
                  <a:lnTo>
                    <a:pt x="0" y="20372"/>
                  </a:lnTo>
                  <a:lnTo>
                    <a:pt x="5617" y="20372"/>
                  </a:lnTo>
                  <a:lnTo>
                    <a:pt x="56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4"/>
            <p:cNvSpPr/>
            <p:nvPr/>
          </p:nvSpPr>
          <p:spPr>
            <a:xfrm>
              <a:off x="2253325" y="4153425"/>
              <a:ext cx="222925" cy="231425"/>
            </a:xfrm>
            <a:custGeom>
              <a:rect b="b" l="l" r="r" t="t"/>
              <a:pathLst>
                <a:path extrusionOk="0" h="9257" w="8917">
                  <a:moveTo>
                    <a:pt x="8759" y="1"/>
                  </a:moveTo>
                  <a:cubicBezTo>
                    <a:pt x="3863" y="132"/>
                    <a:pt x="1" y="4203"/>
                    <a:pt x="118" y="9100"/>
                  </a:cubicBezTo>
                  <a:cubicBezTo>
                    <a:pt x="118" y="9189"/>
                    <a:pt x="181" y="9254"/>
                    <a:pt x="269" y="9257"/>
                  </a:cubicBezTo>
                  <a:lnTo>
                    <a:pt x="269" y="9257"/>
                  </a:lnTo>
                  <a:cubicBezTo>
                    <a:pt x="358" y="9253"/>
                    <a:pt x="433" y="9177"/>
                    <a:pt x="433" y="9100"/>
                  </a:cubicBezTo>
                  <a:cubicBezTo>
                    <a:pt x="315" y="4374"/>
                    <a:pt x="4033" y="459"/>
                    <a:pt x="8759" y="328"/>
                  </a:cubicBezTo>
                  <a:cubicBezTo>
                    <a:pt x="8838" y="328"/>
                    <a:pt x="8916" y="263"/>
                    <a:pt x="8916" y="171"/>
                  </a:cubicBezTo>
                  <a:cubicBezTo>
                    <a:pt x="8916" y="79"/>
                    <a:pt x="8838" y="1"/>
                    <a:pt x="8759" y="1"/>
                  </a:cubicBezTo>
                  <a:close/>
                  <a:moveTo>
                    <a:pt x="269" y="9257"/>
                  </a:moveTo>
                  <a:cubicBezTo>
                    <a:pt x="267" y="9257"/>
                    <a:pt x="265" y="9257"/>
                    <a:pt x="262" y="9257"/>
                  </a:cubicBezTo>
                  <a:lnTo>
                    <a:pt x="276" y="9257"/>
                  </a:lnTo>
                  <a:cubicBezTo>
                    <a:pt x="273" y="9257"/>
                    <a:pt x="271" y="9257"/>
                    <a:pt x="269" y="92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4"/>
            <p:cNvSpPr/>
            <p:nvPr/>
          </p:nvSpPr>
          <p:spPr>
            <a:xfrm>
              <a:off x="2307975" y="4207100"/>
              <a:ext cx="180700" cy="187575"/>
            </a:xfrm>
            <a:custGeom>
              <a:rect b="b" l="l" r="r" t="t"/>
              <a:pathLst>
                <a:path extrusionOk="0" h="7503" w="7228">
                  <a:moveTo>
                    <a:pt x="7071" y="1"/>
                  </a:moveTo>
                  <a:cubicBezTo>
                    <a:pt x="3117" y="106"/>
                    <a:pt x="1" y="3392"/>
                    <a:pt x="93" y="7333"/>
                  </a:cubicBezTo>
                  <a:cubicBezTo>
                    <a:pt x="93" y="7421"/>
                    <a:pt x="165" y="7497"/>
                    <a:pt x="252" y="7502"/>
                  </a:cubicBezTo>
                  <a:lnTo>
                    <a:pt x="252" y="7502"/>
                  </a:lnTo>
                  <a:cubicBezTo>
                    <a:pt x="343" y="7489"/>
                    <a:pt x="407" y="7423"/>
                    <a:pt x="407" y="7333"/>
                  </a:cubicBezTo>
                  <a:cubicBezTo>
                    <a:pt x="315" y="3562"/>
                    <a:pt x="3287" y="433"/>
                    <a:pt x="7071" y="328"/>
                  </a:cubicBezTo>
                  <a:cubicBezTo>
                    <a:pt x="7149" y="328"/>
                    <a:pt x="7228" y="263"/>
                    <a:pt x="7228" y="171"/>
                  </a:cubicBezTo>
                  <a:cubicBezTo>
                    <a:pt x="7228" y="80"/>
                    <a:pt x="7149" y="1"/>
                    <a:pt x="7071" y="1"/>
                  </a:cubicBezTo>
                  <a:close/>
                  <a:moveTo>
                    <a:pt x="252" y="7502"/>
                  </a:moveTo>
                  <a:cubicBezTo>
                    <a:pt x="251" y="7503"/>
                    <a:pt x="251" y="7503"/>
                    <a:pt x="250" y="7503"/>
                  </a:cubicBezTo>
                  <a:lnTo>
                    <a:pt x="263" y="7503"/>
                  </a:lnTo>
                  <a:cubicBezTo>
                    <a:pt x="259" y="7503"/>
                    <a:pt x="256" y="7503"/>
                    <a:pt x="252" y="75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4"/>
            <p:cNvSpPr/>
            <p:nvPr/>
          </p:nvSpPr>
          <p:spPr>
            <a:xfrm>
              <a:off x="2368200" y="4267325"/>
              <a:ext cx="112300" cy="114925"/>
            </a:xfrm>
            <a:custGeom>
              <a:rect b="b" l="l" r="r" t="t"/>
              <a:pathLst>
                <a:path extrusionOk="0" h="4597" w="4492">
                  <a:moveTo>
                    <a:pt x="4282" y="1"/>
                  </a:moveTo>
                  <a:cubicBezTo>
                    <a:pt x="1886" y="53"/>
                    <a:pt x="1" y="2043"/>
                    <a:pt x="66" y="4426"/>
                  </a:cubicBezTo>
                  <a:cubicBezTo>
                    <a:pt x="66" y="4518"/>
                    <a:pt x="145" y="4596"/>
                    <a:pt x="237" y="4596"/>
                  </a:cubicBezTo>
                  <a:lnTo>
                    <a:pt x="224" y="4583"/>
                  </a:lnTo>
                  <a:cubicBezTo>
                    <a:pt x="302" y="4583"/>
                    <a:pt x="381" y="4518"/>
                    <a:pt x="381" y="4426"/>
                  </a:cubicBezTo>
                  <a:cubicBezTo>
                    <a:pt x="328" y="2213"/>
                    <a:pt x="2070" y="381"/>
                    <a:pt x="4282" y="328"/>
                  </a:cubicBezTo>
                  <a:cubicBezTo>
                    <a:pt x="4492" y="328"/>
                    <a:pt x="4492" y="1"/>
                    <a:pt x="4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4"/>
            <p:cNvSpPr/>
            <p:nvPr/>
          </p:nvSpPr>
          <p:spPr>
            <a:xfrm>
              <a:off x="2424175" y="4322650"/>
              <a:ext cx="56325" cy="57950"/>
            </a:xfrm>
            <a:custGeom>
              <a:rect b="b" l="l" r="r" t="t"/>
              <a:pathLst>
                <a:path extrusionOk="0" h="2318" w="2253">
                  <a:moveTo>
                    <a:pt x="2095" y="0"/>
                  </a:moveTo>
                  <a:cubicBezTo>
                    <a:pt x="930" y="27"/>
                    <a:pt x="1" y="995"/>
                    <a:pt x="40" y="2161"/>
                  </a:cubicBezTo>
                  <a:cubicBezTo>
                    <a:pt x="40" y="2250"/>
                    <a:pt x="102" y="2315"/>
                    <a:pt x="190" y="2318"/>
                  </a:cubicBezTo>
                  <a:lnTo>
                    <a:pt x="190" y="2318"/>
                  </a:lnTo>
                  <a:cubicBezTo>
                    <a:pt x="279" y="2314"/>
                    <a:pt x="354" y="2237"/>
                    <a:pt x="354" y="2148"/>
                  </a:cubicBezTo>
                  <a:cubicBezTo>
                    <a:pt x="328" y="1166"/>
                    <a:pt x="1114" y="354"/>
                    <a:pt x="2095" y="315"/>
                  </a:cubicBezTo>
                  <a:cubicBezTo>
                    <a:pt x="2187" y="315"/>
                    <a:pt x="2253" y="249"/>
                    <a:pt x="2253" y="158"/>
                  </a:cubicBezTo>
                  <a:cubicBezTo>
                    <a:pt x="2253" y="66"/>
                    <a:pt x="2187" y="0"/>
                    <a:pt x="2095" y="0"/>
                  </a:cubicBezTo>
                  <a:close/>
                  <a:moveTo>
                    <a:pt x="190" y="2318"/>
                  </a:moveTo>
                  <a:cubicBezTo>
                    <a:pt x="188" y="2318"/>
                    <a:pt x="186" y="2318"/>
                    <a:pt x="184" y="2318"/>
                  </a:cubicBezTo>
                  <a:lnTo>
                    <a:pt x="197" y="2318"/>
                  </a:lnTo>
                  <a:cubicBezTo>
                    <a:pt x="195" y="2318"/>
                    <a:pt x="193" y="2318"/>
                    <a:pt x="190" y="23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 name="Google Shape;1173;p54"/>
          <p:cNvSpPr txBox="1"/>
          <p:nvPr>
            <p:ph type="title"/>
          </p:nvPr>
        </p:nvSpPr>
        <p:spPr>
          <a:xfrm>
            <a:off x="4217110" y="1602225"/>
            <a:ext cx="41430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Models</a:t>
            </a:r>
            <a:endParaRPr/>
          </a:p>
        </p:txBody>
      </p:sp>
      <p:sp>
        <p:nvSpPr>
          <p:cNvPr id="1174" name="Google Shape;1174;p54"/>
          <p:cNvSpPr txBox="1"/>
          <p:nvPr>
            <p:ph idx="1" type="subTitle"/>
          </p:nvPr>
        </p:nvSpPr>
        <p:spPr>
          <a:xfrm>
            <a:off x="5715000" y="2364800"/>
            <a:ext cx="3292800" cy="13224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SzPts val="1600"/>
              <a:buAutoNum type="arabicPeriod"/>
            </a:pPr>
            <a:r>
              <a:rPr lang="en"/>
              <a:t>Sentiment Analysis</a:t>
            </a:r>
            <a:endParaRPr/>
          </a:p>
          <a:p>
            <a:pPr indent="-330200" lvl="0" marL="457200" rtl="0" algn="just">
              <a:spcBef>
                <a:spcPts val="0"/>
              </a:spcBef>
              <a:spcAft>
                <a:spcPts val="0"/>
              </a:spcAft>
              <a:buSzPts val="1600"/>
              <a:buAutoNum type="arabicPeriod"/>
            </a:pPr>
            <a:r>
              <a:rPr lang="en"/>
              <a:t>Customer Segmentation</a:t>
            </a:r>
            <a:endParaRPr/>
          </a:p>
          <a:p>
            <a:pPr indent="-330200" lvl="0" marL="457200" rtl="0" algn="just">
              <a:spcBef>
                <a:spcPts val="0"/>
              </a:spcBef>
              <a:spcAft>
                <a:spcPts val="0"/>
              </a:spcAft>
              <a:buSzPts val="1600"/>
              <a:buAutoNum type="arabicPeriod"/>
            </a:pPr>
            <a:r>
              <a:rPr lang="en"/>
              <a:t>Recommendation System</a:t>
            </a:r>
            <a:endParaRPr/>
          </a:p>
        </p:txBody>
      </p:sp>
      <p:grpSp>
        <p:nvGrpSpPr>
          <p:cNvPr id="1175" name="Google Shape;1175;p54"/>
          <p:cNvGrpSpPr/>
          <p:nvPr/>
        </p:nvGrpSpPr>
        <p:grpSpPr>
          <a:xfrm flipH="1">
            <a:off x="1200526" y="1897242"/>
            <a:ext cx="1046934" cy="2251200"/>
            <a:chOff x="2527925" y="3099525"/>
            <a:chExt cx="616025" cy="1324625"/>
          </a:xfrm>
        </p:grpSpPr>
        <p:sp>
          <p:nvSpPr>
            <p:cNvPr id="1176" name="Google Shape;1176;p54"/>
            <p:cNvSpPr/>
            <p:nvPr/>
          </p:nvSpPr>
          <p:spPr>
            <a:xfrm>
              <a:off x="2527925" y="3099525"/>
              <a:ext cx="616025" cy="1324625"/>
            </a:xfrm>
            <a:custGeom>
              <a:rect b="b" l="l" r="r" t="t"/>
              <a:pathLst>
                <a:path extrusionOk="0" h="52985" w="24641">
                  <a:moveTo>
                    <a:pt x="23907" y="327"/>
                  </a:moveTo>
                  <a:cubicBezTo>
                    <a:pt x="24130" y="327"/>
                    <a:pt x="24326" y="511"/>
                    <a:pt x="24326" y="746"/>
                  </a:cubicBezTo>
                  <a:lnTo>
                    <a:pt x="24326" y="52251"/>
                  </a:lnTo>
                  <a:cubicBezTo>
                    <a:pt x="24326" y="52487"/>
                    <a:pt x="24130" y="52670"/>
                    <a:pt x="23907" y="52670"/>
                  </a:cubicBezTo>
                  <a:lnTo>
                    <a:pt x="734" y="52670"/>
                  </a:lnTo>
                  <a:cubicBezTo>
                    <a:pt x="498" y="52670"/>
                    <a:pt x="315" y="52487"/>
                    <a:pt x="315" y="52251"/>
                  </a:cubicBezTo>
                  <a:lnTo>
                    <a:pt x="315" y="746"/>
                  </a:lnTo>
                  <a:cubicBezTo>
                    <a:pt x="315" y="511"/>
                    <a:pt x="498" y="327"/>
                    <a:pt x="734" y="327"/>
                  </a:cubicBezTo>
                  <a:close/>
                  <a:moveTo>
                    <a:pt x="734" y="0"/>
                  </a:moveTo>
                  <a:cubicBezTo>
                    <a:pt x="328" y="0"/>
                    <a:pt x="1" y="341"/>
                    <a:pt x="1" y="746"/>
                  </a:cubicBezTo>
                  <a:lnTo>
                    <a:pt x="1" y="52251"/>
                  </a:lnTo>
                  <a:cubicBezTo>
                    <a:pt x="1" y="52657"/>
                    <a:pt x="328" y="52984"/>
                    <a:pt x="734" y="52984"/>
                  </a:cubicBezTo>
                  <a:lnTo>
                    <a:pt x="23907" y="52984"/>
                  </a:lnTo>
                  <a:cubicBezTo>
                    <a:pt x="24313" y="52984"/>
                    <a:pt x="24640" y="52657"/>
                    <a:pt x="24640" y="52251"/>
                  </a:cubicBezTo>
                  <a:lnTo>
                    <a:pt x="24640" y="746"/>
                  </a:lnTo>
                  <a:cubicBezTo>
                    <a:pt x="24640" y="341"/>
                    <a:pt x="24313" y="0"/>
                    <a:pt x="239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4"/>
            <p:cNvSpPr/>
            <p:nvPr/>
          </p:nvSpPr>
          <p:spPr>
            <a:xfrm>
              <a:off x="2527925" y="3185600"/>
              <a:ext cx="616025" cy="1152775"/>
            </a:xfrm>
            <a:custGeom>
              <a:rect b="b" l="l" r="r" t="t"/>
              <a:pathLst>
                <a:path extrusionOk="0" h="46111" w="24641">
                  <a:moveTo>
                    <a:pt x="24326" y="328"/>
                  </a:moveTo>
                  <a:lnTo>
                    <a:pt x="24326" y="45784"/>
                  </a:lnTo>
                  <a:lnTo>
                    <a:pt x="315" y="45784"/>
                  </a:lnTo>
                  <a:lnTo>
                    <a:pt x="315" y="328"/>
                  </a:lnTo>
                  <a:close/>
                  <a:moveTo>
                    <a:pt x="1" y="0"/>
                  </a:moveTo>
                  <a:lnTo>
                    <a:pt x="1" y="46111"/>
                  </a:lnTo>
                  <a:lnTo>
                    <a:pt x="24640" y="46111"/>
                  </a:lnTo>
                  <a:lnTo>
                    <a:pt x="246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4"/>
            <p:cNvSpPr/>
            <p:nvPr/>
          </p:nvSpPr>
          <p:spPr>
            <a:xfrm>
              <a:off x="2584550" y="3402275"/>
              <a:ext cx="250425" cy="210475"/>
            </a:xfrm>
            <a:custGeom>
              <a:rect b="b" l="l" r="r" t="t"/>
              <a:pathLst>
                <a:path extrusionOk="0" h="8419" w="10017">
                  <a:moveTo>
                    <a:pt x="1" y="0"/>
                  </a:moveTo>
                  <a:lnTo>
                    <a:pt x="1" y="8419"/>
                  </a:lnTo>
                  <a:lnTo>
                    <a:pt x="10016" y="8419"/>
                  </a:lnTo>
                  <a:lnTo>
                    <a:pt x="100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4"/>
            <p:cNvSpPr/>
            <p:nvPr/>
          </p:nvSpPr>
          <p:spPr>
            <a:xfrm>
              <a:off x="2584550" y="3324700"/>
              <a:ext cx="501125" cy="35700"/>
            </a:xfrm>
            <a:custGeom>
              <a:rect b="b" l="l" r="r" t="t"/>
              <a:pathLst>
                <a:path extrusionOk="0" h="1428" w="20045">
                  <a:moveTo>
                    <a:pt x="1" y="1"/>
                  </a:moveTo>
                  <a:lnTo>
                    <a:pt x="1" y="1428"/>
                  </a:lnTo>
                  <a:lnTo>
                    <a:pt x="20045" y="1428"/>
                  </a:lnTo>
                  <a:lnTo>
                    <a:pt x="200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4"/>
            <p:cNvSpPr/>
            <p:nvPr/>
          </p:nvSpPr>
          <p:spPr>
            <a:xfrm>
              <a:off x="2584550" y="3656575"/>
              <a:ext cx="250425" cy="210825"/>
            </a:xfrm>
            <a:custGeom>
              <a:rect b="b" l="l" r="r" t="t"/>
              <a:pathLst>
                <a:path extrusionOk="0" h="8433" w="10017">
                  <a:moveTo>
                    <a:pt x="1" y="1"/>
                  </a:moveTo>
                  <a:lnTo>
                    <a:pt x="1" y="8432"/>
                  </a:lnTo>
                  <a:lnTo>
                    <a:pt x="10016" y="8432"/>
                  </a:lnTo>
                  <a:lnTo>
                    <a:pt x="10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4"/>
            <p:cNvSpPr/>
            <p:nvPr/>
          </p:nvSpPr>
          <p:spPr>
            <a:xfrm>
              <a:off x="2584550" y="3910900"/>
              <a:ext cx="250425" cy="210475"/>
            </a:xfrm>
            <a:custGeom>
              <a:rect b="b" l="l" r="r" t="t"/>
              <a:pathLst>
                <a:path extrusionOk="0" h="8419" w="10017">
                  <a:moveTo>
                    <a:pt x="1" y="1"/>
                  </a:moveTo>
                  <a:lnTo>
                    <a:pt x="1" y="8419"/>
                  </a:lnTo>
                  <a:lnTo>
                    <a:pt x="10016" y="8419"/>
                  </a:lnTo>
                  <a:lnTo>
                    <a:pt x="100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4"/>
            <p:cNvSpPr/>
            <p:nvPr/>
          </p:nvSpPr>
          <p:spPr>
            <a:xfrm>
              <a:off x="2584550" y="4180600"/>
              <a:ext cx="475925" cy="20975"/>
            </a:xfrm>
            <a:custGeom>
              <a:rect b="b" l="l" r="r" t="t"/>
              <a:pathLst>
                <a:path extrusionOk="0" h="839" w="19037">
                  <a:moveTo>
                    <a:pt x="1" y="1"/>
                  </a:moveTo>
                  <a:lnTo>
                    <a:pt x="1" y="838"/>
                  </a:lnTo>
                  <a:lnTo>
                    <a:pt x="19037" y="838"/>
                  </a:lnTo>
                  <a:lnTo>
                    <a:pt x="190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4"/>
            <p:cNvSpPr/>
            <p:nvPr/>
          </p:nvSpPr>
          <p:spPr>
            <a:xfrm>
              <a:off x="2584550" y="4224125"/>
              <a:ext cx="292000" cy="20975"/>
            </a:xfrm>
            <a:custGeom>
              <a:rect b="b" l="l" r="r" t="t"/>
              <a:pathLst>
                <a:path extrusionOk="0" h="839" w="11680">
                  <a:moveTo>
                    <a:pt x="1" y="1"/>
                  </a:moveTo>
                  <a:lnTo>
                    <a:pt x="1" y="839"/>
                  </a:lnTo>
                  <a:lnTo>
                    <a:pt x="11679" y="839"/>
                  </a:lnTo>
                  <a:lnTo>
                    <a:pt x="116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4"/>
            <p:cNvSpPr/>
            <p:nvPr/>
          </p:nvSpPr>
          <p:spPr>
            <a:xfrm>
              <a:off x="2876525" y="3402275"/>
              <a:ext cx="209150" cy="210475"/>
            </a:xfrm>
            <a:custGeom>
              <a:rect b="b" l="l" r="r" t="t"/>
              <a:pathLst>
                <a:path extrusionOk="0" h="8419" w="8366">
                  <a:moveTo>
                    <a:pt x="0" y="0"/>
                  </a:moveTo>
                  <a:lnTo>
                    <a:pt x="0" y="8419"/>
                  </a:lnTo>
                  <a:lnTo>
                    <a:pt x="8366" y="8419"/>
                  </a:lnTo>
                  <a:lnTo>
                    <a:pt x="8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4"/>
            <p:cNvSpPr/>
            <p:nvPr/>
          </p:nvSpPr>
          <p:spPr>
            <a:xfrm>
              <a:off x="2876525" y="3656575"/>
              <a:ext cx="209150" cy="210825"/>
            </a:xfrm>
            <a:custGeom>
              <a:rect b="b" l="l" r="r" t="t"/>
              <a:pathLst>
                <a:path extrusionOk="0" h="8433" w="8366">
                  <a:moveTo>
                    <a:pt x="0" y="1"/>
                  </a:moveTo>
                  <a:lnTo>
                    <a:pt x="0" y="8432"/>
                  </a:lnTo>
                  <a:lnTo>
                    <a:pt x="8366" y="8432"/>
                  </a:lnTo>
                  <a:lnTo>
                    <a:pt x="83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4"/>
            <p:cNvSpPr/>
            <p:nvPr/>
          </p:nvSpPr>
          <p:spPr>
            <a:xfrm>
              <a:off x="2876525" y="3910900"/>
              <a:ext cx="209150" cy="210475"/>
            </a:xfrm>
            <a:custGeom>
              <a:rect b="b" l="l" r="r" t="t"/>
              <a:pathLst>
                <a:path extrusionOk="0" h="8419" w="8366">
                  <a:moveTo>
                    <a:pt x="0" y="1"/>
                  </a:moveTo>
                  <a:lnTo>
                    <a:pt x="0" y="8419"/>
                  </a:lnTo>
                  <a:lnTo>
                    <a:pt x="8366" y="8419"/>
                  </a:lnTo>
                  <a:lnTo>
                    <a:pt x="83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4"/>
            <p:cNvSpPr/>
            <p:nvPr/>
          </p:nvSpPr>
          <p:spPr>
            <a:xfrm>
              <a:off x="3022500" y="3228475"/>
              <a:ext cx="77600" cy="51125"/>
            </a:xfrm>
            <a:custGeom>
              <a:rect b="b" l="l" r="r" t="t"/>
              <a:pathLst>
                <a:path extrusionOk="0" h="2045" w="3104">
                  <a:moveTo>
                    <a:pt x="2841" y="969"/>
                  </a:moveTo>
                  <a:cubicBezTo>
                    <a:pt x="2867" y="969"/>
                    <a:pt x="2894" y="982"/>
                    <a:pt x="2920" y="1009"/>
                  </a:cubicBezTo>
                  <a:cubicBezTo>
                    <a:pt x="2933" y="1022"/>
                    <a:pt x="2946" y="1048"/>
                    <a:pt x="2946" y="1087"/>
                  </a:cubicBezTo>
                  <a:lnTo>
                    <a:pt x="2815" y="1807"/>
                  </a:lnTo>
                  <a:cubicBezTo>
                    <a:pt x="2815" y="1860"/>
                    <a:pt x="2763" y="1899"/>
                    <a:pt x="2723" y="1899"/>
                  </a:cubicBezTo>
                  <a:lnTo>
                    <a:pt x="1165" y="1899"/>
                  </a:lnTo>
                  <a:cubicBezTo>
                    <a:pt x="1126" y="1899"/>
                    <a:pt x="1087" y="1860"/>
                    <a:pt x="1074" y="1820"/>
                  </a:cubicBezTo>
                  <a:lnTo>
                    <a:pt x="904" y="969"/>
                  </a:lnTo>
                  <a:close/>
                  <a:moveTo>
                    <a:pt x="26" y="0"/>
                  </a:moveTo>
                  <a:lnTo>
                    <a:pt x="0" y="158"/>
                  </a:lnTo>
                  <a:lnTo>
                    <a:pt x="524" y="223"/>
                  </a:lnTo>
                  <a:cubicBezTo>
                    <a:pt x="563" y="236"/>
                    <a:pt x="602" y="262"/>
                    <a:pt x="616" y="302"/>
                  </a:cubicBezTo>
                  <a:lnTo>
                    <a:pt x="917" y="1846"/>
                  </a:lnTo>
                  <a:cubicBezTo>
                    <a:pt x="941" y="1957"/>
                    <a:pt x="1034" y="2044"/>
                    <a:pt x="1143" y="2044"/>
                  </a:cubicBezTo>
                  <a:cubicBezTo>
                    <a:pt x="1150" y="2044"/>
                    <a:pt x="1158" y="2044"/>
                    <a:pt x="1165" y="2043"/>
                  </a:cubicBezTo>
                  <a:lnTo>
                    <a:pt x="2723" y="2043"/>
                  </a:lnTo>
                  <a:cubicBezTo>
                    <a:pt x="2841" y="2043"/>
                    <a:pt x="2946" y="1964"/>
                    <a:pt x="2959" y="1833"/>
                  </a:cubicBezTo>
                  <a:lnTo>
                    <a:pt x="3090" y="1113"/>
                  </a:lnTo>
                  <a:cubicBezTo>
                    <a:pt x="3103" y="1035"/>
                    <a:pt x="3077" y="956"/>
                    <a:pt x="3038" y="904"/>
                  </a:cubicBezTo>
                  <a:cubicBezTo>
                    <a:pt x="2985" y="851"/>
                    <a:pt x="2907" y="812"/>
                    <a:pt x="2828" y="812"/>
                  </a:cubicBezTo>
                  <a:lnTo>
                    <a:pt x="864" y="812"/>
                  </a:lnTo>
                  <a:lnTo>
                    <a:pt x="760" y="275"/>
                  </a:lnTo>
                  <a:cubicBezTo>
                    <a:pt x="733" y="171"/>
                    <a:pt x="655" y="92"/>
                    <a:pt x="550" y="79"/>
                  </a:cubicBezTo>
                  <a:lnTo>
                    <a:pt x="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4"/>
            <p:cNvSpPr/>
            <p:nvPr/>
          </p:nvSpPr>
          <p:spPr>
            <a:xfrm>
              <a:off x="3048675" y="3279975"/>
              <a:ext cx="13450" cy="11375"/>
            </a:xfrm>
            <a:custGeom>
              <a:rect b="b" l="l" r="r" t="t"/>
              <a:pathLst>
                <a:path extrusionOk="0" h="455" w="538">
                  <a:moveTo>
                    <a:pt x="302" y="1"/>
                  </a:moveTo>
                  <a:cubicBezTo>
                    <a:pt x="247" y="1"/>
                    <a:pt x="190" y="20"/>
                    <a:pt x="145" y="61"/>
                  </a:cubicBezTo>
                  <a:cubicBezTo>
                    <a:pt x="1" y="205"/>
                    <a:pt x="105" y="454"/>
                    <a:pt x="302" y="454"/>
                  </a:cubicBezTo>
                  <a:cubicBezTo>
                    <a:pt x="433" y="454"/>
                    <a:pt x="537" y="349"/>
                    <a:pt x="537" y="232"/>
                  </a:cubicBezTo>
                  <a:cubicBezTo>
                    <a:pt x="537" y="89"/>
                    <a:pt x="422" y="1"/>
                    <a:pt x="3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4"/>
            <p:cNvSpPr/>
            <p:nvPr/>
          </p:nvSpPr>
          <p:spPr>
            <a:xfrm>
              <a:off x="3071925" y="3279975"/>
              <a:ext cx="13100" cy="11375"/>
            </a:xfrm>
            <a:custGeom>
              <a:rect b="b" l="l" r="r" t="t"/>
              <a:pathLst>
                <a:path extrusionOk="0" h="455" w="524">
                  <a:moveTo>
                    <a:pt x="299" y="1"/>
                  </a:moveTo>
                  <a:cubicBezTo>
                    <a:pt x="245" y="1"/>
                    <a:pt x="190" y="20"/>
                    <a:pt x="144" y="61"/>
                  </a:cubicBezTo>
                  <a:cubicBezTo>
                    <a:pt x="0" y="205"/>
                    <a:pt x="92" y="454"/>
                    <a:pt x="288" y="454"/>
                  </a:cubicBezTo>
                  <a:cubicBezTo>
                    <a:pt x="419" y="454"/>
                    <a:pt x="524" y="349"/>
                    <a:pt x="524" y="232"/>
                  </a:cubicBezTo>
                  <a:cubicBezTo>
                    <a:pt x="524" y="89"/>
                    <a:pt x="414" y="1"/>
                    <a:pt x="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4"/>
            <p:cNvSpPr/>
            <p:nvPr/>
          </p:nvSpPr>
          <p:spPr>
            <a:xfrm>
              <a:off x="2928225" y="3231225"/>
              <a:ext cx="51100" cy="44075"/>
            </a:xfrm>
            <a:custGeom>
              <a:rect b="b" l="l" r="r" t="t"/>
              <a:pathLst>
                <a:path extrusionOk="0" h="1763" w="2044">
                  <a:moveTo>
                    <a:pt x="1189" y="165"/>
                  </a:moveTo>
                  <a:cubicBezTo>
                    <a:pt x="1584" y="165"/>
                    <a:pt x="1899" y="487"/>
                    <a:pt x="1899" y="885"/>
                  </a:cubicBezTo>
                  <a:cubicBezTo>
                    <a:pt x="1899" y="1320"/>
                    <a:pt x="1539" y="1610"/>
                    <a:pt x="1164" y="1610"/>
                  </a:cubicBezTo>
                  <a:cubicBezTo>
                    <a:pt x="985" y="1610"/>
                    <a:pt x="803" y="1544"/>
                    <a:pt x="655" y="1396"/>
                  </a:cubicBezTo>
                  <a:cubicBezTo>
                    <a:pt x="197" y="938"/>
                    <a:pt x="524" y="165"/>
                    <a:pt x="1166" y="165"/>
                  </a:cubicBezTo>
                  <a:cubicBezTo>
                    <a:pt x="1174" y="165"/>
                    <a:pt x="1182" y="165"/>
                    <a:pt x="1189" y="165"/>
                  </a:cubicBezTo>
                  <a:close/>
                  <a:moveTo>
                    <a:pt x="1159" y="1"/>
                  </a:moveTo>
                  <a:cubicBezTo>
                    <a:pt x="945" y="1"/>
                    <a:pt x="728" y="80"/>
                    <a:pt x="551" y="257"/>
                  </a:cubicBezTo>
                  <a:cubicBezTo>
                    <a:pt x="1" y="820"/>
                    <a:pt x="380" y="1763"/>
                    <a:pt x="1166" y="1763"/>
                  </a:cubicBezTo>
                  <a:cubicBezTo>
                    <a:pt x="1650" y="1763"/>
                    <a:pt x="2043" y="1370"/>
                    <a:pt x="2043" y="885"/>
                  </a:cubicBezTo>
                  <a:cubicBezTo>
                    <a:pt x="2043" y="353"/>
                    <a:pt x="1610" y="1"/>
                    <a:pt x="11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4"/>
            <p:cNvSpPr/>
            <p:nvPr/>
          </p:nvSpPr>
          <p:spPr>
            <a:xfrm>
              <a:off x="2967175" y="3269050"/>
              <a:ext cx="19000" cy="20975"/>
            </a:xfrm>
            <a:custGeom>
              <a:rect b="b" l="l" r="r" t="t"/>
              <a:pathLst>
                <a:path extrusionOk="0" h="839" w="760">
                  <a:moveTo>
                    <a:pt x="118" y="1"/>
                  </a:moveTo>
                  <a:lnTo>
                    <a:pt x="1" y="106"/>
                  </a:lnTo>
                  <a:lnTo>
                    <a:pt x="642" y="839"/>
                  </a:lnTo>
                  <a:lnTo>
                    <a:pt x="760" y="734"/>
                  </a:lnTo>
                  <a:lnTo>
                    <a:pt x="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4"/>
            <p:cNvSpPr/>
            <p:nvPr/>
          </p:nvSpPr>
          <p:spPr>
            <a:xfrm>
              <a:off x="2577025" y="3257600"/>
              <a:ext cx="51425" cy="4950"/>
            </a:xfrm>
            <a:custGeom>
              <a:rect b="b" l="l" r="r" t="t"/>
              <a:pathLst>
                <a:path extrusionOk="0" h="198" w="2057">
                  <a:moveTo>
                    <a:pt x="1" y="1"/>
                  </a:moveTo>
                  <a:lnTo>
                    <a:pt x="1" y="197"/>
                  </a:lnTo>
                  <a:lnTo>
                    <a:pt x="2056" y="197"/>
                  </a:lnTo>
                  <a:lnTo>
                    <a:pt x="20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4"/>
            <p:cNvSpPr/>
            <p:nvPr/>
          </p:nvSpPr>
          <p:spPr>
            <a:xfrm>
              <a:off x="2577025" y="3241250"/>
              <a:ext cx="51425" cy="4925"/>
            </a:xfrm>
            <a:custGeom>
              <a:rect b="b" l="l" r="r" t="t"/>
              <a:pathLst>
                <a:path extrusionOk="0" h="197" w="2057">
                  <a:moveTo>
                    <a:pt x="1" y="0"/>
                  </a:moveTo>
                  <a:lnTo>
                    <a:pt x="1" y="196"/>
                  </a:lnTo>
                  <a:lnTo>
                    <a:pt x="2056" y="196"/>
                  </a:lnTo>
                  <a:lnTo>
                    <a:pt x="20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4"/>
            <p:cNvSpPr/>
            <p:nvPr/>
          </p:nvSpPr>
          <p:spPr>
            <a:xfrm>
              <a:off x="2577025" y="3273975"/>
              <a:ext cx="51425" cy="4925"/>
            </a:xfrm>
            <a:custGeom>
              <a:rect b="b" l="l" r="r" t="t"/>
              <a:pathLst>
                <a:path extrusionOk="0" h="197" w="2057">
                  <a:moveTo>
                    <a:pt x="1" y="0"/>
                  </a:moveTo>
                  <a:lnTo>
                    <a:pt x="1" y="197"/>
                  </a:lnTo>
                  <a:lnTo>
                    <a:pt x="2056" y="197"/>
                  </a:lnTo>
                  <a:lnTo>
                    <a:pt x="20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 name="Google Shape;1195;p54"/>
          <p:cNvGrpSpPr/>
          <p:nvPr/>
        </p:nvGrpSpPr>
        <p:grpSpPr>
          <a:xfrm flipH="1">
            <a:off x="1923659" y="1979540"/>
            <a:ext cx="615261" cy="615261"/>
            <a:chOff x="2347925" y="3147950"/>
            <a:chExt cx="362025" cy="362025"/>
          </a:xfrm>
        </p:grpSpPr>
        <p:sp>
          <p:nvSpPr>
            <p:cNvPr id="1196" name="Google Shape;1196;p54"/>
            <p:cNvSpPr/>
            <p:nvPr/>
          </p:nvSpPr>
          <p:spPr>
            <a:xfrm>
              <a:off x="2347925" y="3147950"/>
              <a:ext cx="362025" cy="362025"/>
            </a:xfrm>
            <a:custGeom>
              <a:rect b="b" l="l" r="r" t="t"/>
              <a:pathLst>
                <a:path extrusionOk="0" h="14481" w="14481">
                  <a:moveTo>
                    <a:pt x="7240" y="1"/>
                  </a:moveTo>
                  <a:cubicBezTo>
                    <a:pt x="3247" y="1"/>
                    <a:pt x="0" y="3248"/>
                    <a:pt x="0" y="7241"/>
                  </a:cubicBezTo>
                  <a:cubicBezTo>
                    <a:pt x="0" y="11247"/>
                    <a:pt x="3247" y="14481"/>
                    <a:pt x="7240" y="14481"/>
                  </a:cubicBezTo>
                  <a:cubicBezTo>
                    <a:pt x="11233" y="14481"/>
                    <a:pt x="14480" y="11247"/>
                    <a:pt x="14480" y="7241"/>
                  </a:cubicBezTo>
                  <a:cubicBezTo>
                    <a:pt x="14480" y="3248"/>
                    <a:pt x="11233" y="1"/>
                    <a:pt x="7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4"/>
            <p:cNvSpPr/>
            <p:nvPr/>
          </p:nvSpPr>
          <p:spPr>
            <a:xfrm>
              <a:off x="2374100" y="3223475"/>
              <a:ext cx="313100" cy="210900"/>
            </a:xfrm>
            <a:custGeom>
              <a:rect b="b" l="l" r="r" t="t"/>
              <a:pathLst>
                <a:path extrusionOk="0" h="8436" w="12524">
                  <a:moveTo>
                    <a:pt x="12331" y="0"/>
                  </a:moveTo>
                  <a:cubicBezTo>
                    <a:pt x="12288" y="0"/>
                    <a:pt x="12242" y="17"/>
                    <a:pt x="12203" y="56"/>
                  </a:cubicBezTo>
                  <a:cubicBezTo>
                    <a:pt x="11875" y="358"/>
                    <a:pt x="4792" y="5045"/>
                    <a:pt x="92" y="8134"/>
                  </a:cubicBezTo>
                  <a:cubicBezTo>
                    <a:pt x="27" y="8187"/>
                    <a:pt x="1" y="8278"/>
                    <a:pt x="53" y="8357"/>
                  </a:cubicBezTo>
                  <a:cubicBezTo>
                    <a:pt x="79" y="8396"/>
                    <a:pt x="132" y="8422"/>
                    <a:pt x="184" y="8435"/>
                  </a:cubicBezTo>
                  <a:cubicBezTo>
                    <a:pt x="210" y="8422"/>
                    <a:pt x="236" y="8422"/>
                    <a:pt x="262" y="8409"/>
                  </a:cubicBezTo>
                  <a:cubicBezTo>
                    <a:pt x="12399" y="410"/>
                    <a:pt x="12451" y="279"/>
                    <a:pt x="12477" y="214"/>
                  </a:cubicBezTo>
                  <a:cubicBezTo>
                    <a:pt x="12523" y="94"/>
                    <a:pt x="12434" y="0"/>
                    <a:pt x="12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4"/>
            <p:cNvSpPr/>
            <p:nvPr/>
          </p:nvSpPr>
          <p:spPr>
            <a:xfrm>
              <a:off x="2423075" y="3175150"/>
              <a:ext cx="212250" cy="307675"/>
            </a:xfrm>
            <a:custGeom>
              <a:rect b="b" l="l" r="r" t="t"/>
              <a:pathLst>
                <a:path extrusionOk="0" h="12307" w="8490">
                  <a:moveTo>
                    <a:pt x="209" y="1"/>
                  </a:moveTo>
                  <a:cubicBezTo>
                    <a:pt x="103" y="1"/>
                    <a:pt x="1" y="111"/>
                    <a:pt x="58" y="235"/>
                  </a:cubicBezTo>
                  <a:lnTo>
                    <a:pt x="8175" y="12241"/>
                  </a:lnTo>
                  <a:cubicBezTo>
                    <a:pt x="8201" y="12280"/>
                    <a:pt x="8253" y="12306"/>
                    <a:pt x="8306" y="12306"/>
                  </a:cubicBezTo>
                  <a:cubicBezTo>
                    <a:pt x="8332" y="12306"/>
                    <a:pt x="8371" y="12293"/>
                    <a:pt x="8398" y="12280"/>
                  </a:cubicBezTo>
                  <a:cubicBezTo>
                    <a:pt x="8463" y="12227"/>
                    <a:pt x="8489" y="12123"/>
                    <a:pt x="8437" y="12057"/>
                  </a:cubicBezTo>
                  <a:lnTo>
                    <a:pt x="320" y="52"/>
                  </a:lnTo>
                  <a:cubicBezTo>
                    <a:pt x="288" y="16"/>
                    <a:pt x="248" y="1"/>
                    <a:pt x="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4"/>
            <p:cNvSpPr/>
            <p:nvPr/>
          </p:nvSpPr>
          <p:spPr>
            <a:xfrm>
              <a:off x="2453975" y="3298650"/>
              <a:ext cx="146000" cy="63725"/>
            </a:xfrm>
            <a:custGeom>
              <a:rect b="b" l="l" r="r" t="t"/>
              <a:pathLst>
                <a:path extrusionOk="0" h="2549" w="5840">
                  <a:moveTo>
                    <a:pt x="1100" y="322"/>
                  </a:moveTo>
                  <a:cubicBezTo>
                    <a:pt x="1139" y="322"/>
                    <a:pt x="1191" y="322"/>
                    <a:pt x="1231" y="336"/>
                  </a:cubicBezTo>
                  <a:cubicBezTo>
                    <a:pt x="1362" y="349"/>
                    <a:pt x="1506" y="388"/>
                    <a:pt x="1637" y="440"/>
                  </a:cubicBezTo>
                  <a:cubicBezTo>
                    <a:pt x="2069" y="624"/>
                    <a:pt x="2475" y="885"/>
                    <a:pt x="2815" y="1213"/>
                  </a:cubicBezTo>
                  <a:lnTo>
                    <a:pt x="2566" y="1278"/>
                  </a:lnTo>
                  <a:cubicBezTo>
                    <a:pt x="2304" y="1357"/>
                    <a:pt x="2029" y="1422"/>
                    <a:pt x="1754" y="1488"/>
                  </a:cubicBezTo>
                  <a:cubicBezTo>
                    <a:pt x="1580" y="1536"/>
                    <a:pt x="1398" y="1563"/>
                    <a:pt x="1214" y="1563"/>
                  </a:cubicBezTo>
                  <a:cubicBezTo>
                    <a:pt x="1150" y="1563"/>
                    <a:pt x="1086" y="1560"/>
                    <a:pt x="1021" y="1553"/>
                  </a:cubicBezTo>
                  <a:cubicBezTo>
                    <a:pt x="773" y="1527"/>
                    <a:pt x="550" y="1383"/>
                    <a:pt x="419" y="1160"/>
                  </a:cubicBezTo>
                  <a:cubicBezTo>
                    <a:pt x="327" y="1003"/>
                    <a:pt x="340" y="820"/>
                    <a:pt x="432" y="676"/>
                  </a:cubicBezTo>
                  <a:cubicBezTo>
                    <a:pt x="524" y="506"/>
                    <a:pt x="681" y="401"/>
                    <a:pt x="851" y="362"/>
                  </a:cubicBezTo>
                  <a:cubicBezTo>
                    <a:pt x="943" y="336"/>
                    <a:pt x="1021" y="322"/>
                    <a:pt x="1100" y="322"/>
                  </a:cubicBezTo>
                  <a:close/>
                  <a:moveTo>
                    <a:pt x="4534" y="1238"/>
                  </a:moveTo>
                  <a:cubicBezTo>
                    <a:pt x="4890" y="1238"/>
                    <a:pt x="5308" y="1354"/>
                    <a:pt x="5420" y="1553"/>
                  </a:cubicBezTo>
                  <a:cubicBezTo>
                    <a:pt x="5433" y="1592"/>
                    <a:pt x="5499" y="1710"/>
                    <a:pt x="5355" y="1946"/>
                  </a:cubicBezTo>
                  <a:cubicBezTo>
                    <a:pt x="5224" y="2129"/>
                    <a:pt x="5001" y="2234"/>
                    <a:pt x="4779" y="2234"/>
                  </a:cubicBezTo>
                  <a:cubicBezTo>
                    <a:pt x="4307" y="2234"/>
                    <a:pt x="3928" y="1894"/>
                    <a:pt x="3731" y="1684"/>
                  </a:cubicBezTo>
                  <a:cubicBezTo>
                    <a:pt x="3653" y="1592"/>
                    <a:pt x="3548" y="1488"/>
                    <a:pt x="3456" y="1383"/>
                  </a:cubicBezTo>
                  <a:cubicBezTo>
                    <a:pt x="3784" y="1304"/>
                    <a:pt x="4137" y="1252"/>
                    <a:pt x="4478" y="1239"/>
                  </a:cubicBezTo>
                  <a:cubicBezTo>
                    <a:pt x="4496" y="1238"/>
                    <a:pt x="4515" y="1238"/>
                    <a:pt x="4534" y="1238"/>
                  </a:cubicBezTo>
                  <a:close/>
                  <a:moveTo>
                    <a:pt x="1100" y="1"/>
                  </a:moveTo>
                  <a:cubicBezTo>
                    <a:pt x="988" y="1"/>
                    <a:pt x="877" y="13"/>
                    <a:pt x="773" y="48"/>
                  </a:cubicBezTo>
                  <a:cubicBezTo>
                    <a:pt x="511" y="100"/>
                    <a:pt x="275" y="270"/>
                    <a:pt x="144" y="519"/>
                  </a:cubicBezTo>
                  <a:cubicBezTo>
                    <a:pt x="0" y="755"/>
                    <a:pt x="0" y="1056"/>
                    <a:pt x="131" y="1304"/>
                  </a:cubicBezTo>
                  <a:cubicBezTo>
                    <a:pt x="314" y="1619"/>
                    <a:pt x="629" y="1828"/>
                    <a:pt x="982" y="1867"/>
                  </a:cubicBezTo>
                  <a:cubicBezTo>
                    <a:pt x="1054" y="1874"/>
                    <a:pt x="1125" y="1877"/>
                    <a:pt x="1196" y="1877"/>
                  </a:cubicBezTo>
                  <a:cubicBezTo>
                    <a:pt x="1407" y="1877"/>
                    <a:pt x="1614" y="1848"/>
                    <a:pt x="1820" y="1789"/>
                  </a:cubicBezTo>
                  <a:cubicBezTo>
                    <a:pt x="2108" y="1736"/>
                    <a:pt x="2383" y="1658"/>
                    <a:pt x="2658" y="1579"/>
                  </a:cubicBezTo>
                  <a:lnTo>
                    <a:pt x="3090" y="1461"/>
                  </a:lnTo>
                  <a:cubicBezTo>
                    <a:pt x="3234" y="1619"/>
                    <a:pt x="3378" y="1763"/>
                    <a:pt x="3496" y="1894"/>
                  </a:cubicBezTo>
                  <a:cubicBezTo>
                    <a:pt x="3888" y="2326"/>
                    <a:pt x="4347" y="2548"/>
                    <a:pt x="4779" y="2548"/>
                  </a:cubicBezTo>
                  <a:cubicBezTo>
                    <a:pt x="4791" y="2549"/>
                    <a:pt x="4803" y="2549"/>
                    <a:pt x="4815" y="2549"/>
                  </a:cubicBezTo>
                  <a:cubicBezTo>
                    <a:pt x="5142" y="2549"/>
                    <a:pt x="5440" y="2381"/>
                    <a:pt x="5630" y="2116"/>
                  </a:cubicBezTo>
                  <a:cubicBezTo>
                    <a:pt x="5839" y="1789"/>
                    <a:pt x="5787" y="1540"/>
                    <a:pt x="5708" y="1396"/>
                  </a:cubicBezTo>
                  <a:cubicBezTo>
                    <a:pt x="5488" y="1017"/>
                    <a:pt x="4891" y="923"/>
                    <a:pt x="4546" y="923"/>
                  </a:cubicBezTo>
                  <a:cubicBezTo>
                    <a:pt x="4522" y="923"/>
                    <a:pt x="4499" y="924"/>
                    <a:pt x="4478" y="925"/>
                  </a:cubicBezTo>
                  <a:cubicBezTo>
                    <a:pt x="4046" y="938"/>
                    <a:pt x="3600" y="1003"/>
                    <a:pt x="3181" y="1121"/>
                  </a:cubicBezTo>
                  <a:cubicBezTo>
                    <a:pt x="2776" y="702"/>
                    <a:pt x="2291" y="362"/>
                    <a:pt x="1754" y="139"/>
                  </a:cubicBezTo>
                  <a:cubicBezTo>
                    <a:pt x="1597" y="74"/>
                    <a:pt x="1427" y="34"/>
                    <a:pt x="1270" y="8"/>
                  </a:cubicBezTo>
                  <a:cubicBezTo>
                    <a:pt x="1213" y="4"/>
                    <a:pt x="1157" y="1"/>
                    <a:pt x="1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4"/>
            <p:cNvSpPr/>
            <p:nvPr/>
          </p:nvSpPr>
          <p:spPr>
            <a:xfrm>
              <a:off x="2505025" y="3335825"/>
              <a:ext cx="31775" cy="60575"/>
            </a:xfrm>
            <a:custGeom>
              <a:rect b="b" l="l" r="r" t="t"/>
              <a:pathLst>
                <a:path extrusionOk="0" h="2423" w="1271">
                  <a:moveTo>
                    <a:pt x="878" y="459"/>
                  </a:moveTo>
                  <a:cubicBezTo>
                    <a:pt x="891" y="695"/>
                    <a:pt x="891" y="930"/>
                    <a:pt x="878" y="1153"/>
                  </a:cubicBezTo>
                  <a:cubicBezTo>
                    <a:pt x="865" y="1428"/>
                    <a:pt x="799" y="1676"/>
                    <a:pt x="694" y="1925"/>
                  </a:cubicBezTo>
                  <a:cubicBezTo>
                    <a:pt x="655" y="2004"/>
                    <a:pt x="603" y="2056"/>
                    <a:pt x="524" y="2095"/>
                  </a:cubicBezTo>
                  <a:lnTo>
                    <a:pt x="459" y="2095"/>
                  </a:lnTo>
                  <a:cubicBezTo>
                    <a:pt x="419" y="2069"/>
                    <a:pt x="406" y="2043"/>
                    <a:pt x="393" y="2004"/>
                  </a:cubicBezTo>
                  <a:cubicBezTo>
                    <a:pt x="341" y="1873"/>
                    <a:pt x="341" y="1729"/>
                    <a:pt x="367" y="1598"/>
                  </a:cubicBezTo>
                  <a:cubicBezTo>
                    <a:pt x="472" y="1192"/>
                    <a:pt x="642" y="812"/>
                    <a:pt x="878" y="459"/>
                  </a:cubicBezTo>
                  <a:close/>
                  <a:moveTo>
                    <a:pt x="904" y="1"/>
                  </a:moveTo>
                  <a:cubicBezTo>
                    <a:pt x="812" y="14"/>
                    <a:pt x="734" y="66"/>
                    <a:pt x="694" y="145"/>
                  </a:cubicBezTo>
                  <a:cubicBezTo>
                    <a:pt x="459" y="498"/>
                    <a:pt x="131" y="1048"/>
                    <a:pt x="53" y="1532"/>
                  </a:cubicBezTo>
                  <a:cubicBezTo>
                    <a:pt x="0" y="1742"/>
                    <a:pt x="27" y="1938"/>
                    <a:pt x="92" y="2135"/>
                  </a:cubicBezTo>
                  <a:cubicBezTo>
                    <a:pt x="131" y="2226"/>
                    <a:pt x="210" y="2318"/>
                    <a:pt x="302" y="2370"/>
                  </a:cubicBezTo>
                  <a:cubicBezTo>
                    <a:pt x="354" y="2397"/>
                    <a:pt x="419" y="2423"/>
                    <a:pt x="485" y="2423"/>
                  </a:cubicBezTo>
                  <a:cubicBezTo>
                    <a:pt x="524" y="2423"/>
                    <a:pt x="577" y="2410"/>
                    <a:pt x="616" y="2397"/>
                  </a:cubicBezTo>
                  <a:cubicBezTo>
                    <a:pt x="773" y="2344"/>
                    <a:pt x="904" y="2226"/>
                    <a:pt x="982" y="2069"/>
                  </a:cubicBezTo>
                  <a:cubicBezTo>
                    <a:pt x="1100" y="1794"/>
                    <a:pt x="1179" y="1493"/>
                    <a:pt x="1192" y="1192"/>
                  </a:cubicBezTo>
                  <a:cubicBezTo>
                    <a:pt x="1192" y="1179"/>
                    <a:pt x="1270" y="249"/>
                    <a:pt x="1061" y="66"/>
                  </a:cubicBezTo>
                  <a:cubicBezTo>
                    <a:pt x="1022" y="14"/>
                    <a:pt x="956" y="1"/>
                    <a:pt x="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4"/>
            <p:cNvSpPr/>
            <p:nvPr/>
          </p:nvSpPr>
          <p:spPr>
            <a:xfrm>
              <a:off x="2521725" y="3268900"/>
              <a:ext cx="40275" cy="67600"/>
            </a:xfrm>
            <a:custGeom>
              <a:rect b="b" l="l" r="r" t="t"/>
              <a:pathLst>
                <a:path extrusionOk="0" h="2704" w="1611">
                  <a:moveTo>
                    <a:pt x="848" y="320"/>
                  </a:moveTo>
                  <a:cubicBezTo>
                    <a:pt x="912" y="320"/>
                    <a:pt x="975" y="333"/>
                    <a:pt x="1034" y="360"/>
                  </a:cubicBezTo>
                  <a:cubicBezTo>
                    <a:pt x="1178" y="452"/>
                    <a:pt x="1257" y="622"/>
                    <a:pt x="1231" y="792"/>
                  </a:cubicBezTo>
                  <a:cubicBezTo>
                    <a:pt x="1192" y="989"/>
                    <a:pt x="1100" y="1185"/>
                    <a:pt x="982" y="1355"/>
                  </a:cubicBezTo>
                  <a:cubicBezTo>
                    <a:pt x="838" y="1591"/>
                    <a:pt x="668" y="1853"/>
                    <a:pt x="498" y="2089"/>
                  </a:cubicBezTo>
                  <a:cubicBezTo>
                    <a:pt x="485" y="1945"/>
                    <a:pt x="458" y="1814"/>
                    <a:pt x="419" y="1683"/>
                  </a:cubicBezTo>
                  <a:lnTo>
                    <a:pt x="406" y="1604"/>
                  </a:lnTo>
                  <a:lnTo>
                    <a:pt x="393" y="1578"/>
                  </a:lnTo>
                  <a:cubicBezTo>
                    <a:pt x="341" y="1382"/>
                    <a:pt x="314" y="1172"/>
                    <a:pt x="314" y="963"/>
                  </a:cubicBezTo>
                  <a:cubicBezTo>
                    <a:pt x="314" y="766"/>
                    <a:pt x="380" y="583"/>
                    <a:pt x="524" y="452"/>
                  </a:cubicBezTo>
                  <a:cubicBezTo>
                    <a:pt x="609" y="366"/>
                    <a:pt x="728" y="320"/>
                    <a:pt x="848" y="320"/>
                  </a:cubicBezTo>
                  <a:close/>
                  <a:moveTo>
                    <a:pt x="861" y="1"/>
                  </a:moveTo>
                  <a:cubicBezTo>
                    <a:pt x="668" y="1"/>
                    <a:pt x="477" y="71"/>
                    <a:pt x="327" y="203"/>
                  </a:cubicBezTo>
                  <a:cubicBezTo>
                    <a:pt x="118" y="400"/>
                    <a:pt x="0" y="661"/>
                    <a:pt x="0" y="950"/>
                  </a:cubicBezTo>
                  <a:cubicBezTo>
                    <a:pt x="0" y="1185"/>
                    <a:pt x="26" y="1421"/>
                    <a:pt x="92" y="1656"/>
                  </a:cubicBezTo>
                  <a:lnTo>
                    <a:pt x="105" y="1761"/>
                  </a:lnTo>
                  <a:cubicBezTo>
                    <a:pt x="144" y="1892"/>
                    <a:pt x="170" y="2036"/>
                    <a:pt x="170" y="2180"/>
                  </a:cubicBezTo>
                  <a:cubicBezTo>
                    <a:pt x="170" y="2193"/>
                    <a:pt x="157" y="2219"/>
                    <a:pt x="144" y="2246"/>
                  </a:cubicBezTo>
                  <a:cubicBezTo>
                    <a:pt x="79" y="2390"/>
                    <a:pt x="131" y="2560"/>
                    <a:pt x="275" y="2638"/>
                  </a:cubicBezTo>
                  <a:lnTo>
                    <a:pt x="380" y="2704"/>
                  </a:lnTo>
                  <a:lnTo>
                    <a:pt x="485" y="2612"/>
                  </a:lnTo>
                  <a:cubicBezTo>
                    <a:pt x="773" y="2272"/>
                    <a:pt x="1034" y="1905"/>
                    <a:pt x="1270" y="1526"/>
                  </a:cubicBezTo>
                  <a:cubicBezTo>
                    <a:pt x="1414" y="1316"/>
                    <a:pt x="1519" y="1080"/>
                    <a:pt x="1558" y="819"/>
                  </a:cubicBezTo>
                  <a:cubicBezTo>
                    <a:pt x="1611" y="517"/>
                    <a:pt x="1453" y="216"/>
                    <a:pt x="1192" y="72"/>
                  </a:cubicBezTo>
                  <a:cubicBezTo>
                    <a:pt x="1086" y="24"/>
                    <a:pt x="973" y="1"/>
                    <a:pt x="8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54"/>
          <p:cNvGrpSpPr/>
          <p:nvPr/>
        </p:nvGrpSpPr>
        <p:grpSpPr>
          <a:xfrm flipH="1" rot="526442">
            <a:off x="2632636" y="799013"/>
            <a:ext cx="1628257" cy="1352999"/>
            <a:chOff x="452825" y="2888400"/>
            <a:chExt cx="1041825" cy="865750"/>
          </a:xfrm>
        </p:grpSpPr>
        <p:sp>
          <p:nvSpPr>
            <p:cNvPr id="1203" name="Google Shape;1203;p54"/>
            <p:cNvSpPr/>
            <p:nvPr/>
          </p:nvSpPr>
          <p:spPr>
            <a:xfrm>
              <a:off x="605350" y="2893325"/>
              <a:ext cx="237000" cy="187550"/>
            </a:xfrm>
            <a:custGeom>
              <a:rect b="b" l="l" r="r" t="t"/>
              <a:pathLst>
                <a:path extrusionOk="0" h="7502" w="9480">
                  <a:moveTo>
                    <a:pt x="5093" y="0"/>
                  </a:moveTo>
                  <a:lnTo>
                    <a:pt x="0" y="26"/>
                  </a:lnTo>
                  <a:lnTo>
                    <a:pt x="0" y="262"/>
                  </a:lnTo>
                  <a:lnTo>
                    <a:pt x="5093" y="236"/>
                  </a:lnTo>
                  <a:lnTo>
                    <a:pt x="5119" y="236"/>
                  </a:lnTo>
                  <a:cubicBezTo>
                    <a:pt x="6874" y="236"/>
                    <a:pt x="8275" y="1453"/>
                    <a:pt x="8484" y="3155"/>
                  </a:cubicBezTo>
                  <a:lnTo>
                    <a:pt x="9244" y="7502"/>
                  </a:lnTo>
                  <a:lnTo>
                    <a:pt x="9479" y="7463"/>
                  </a:lnTo>
                  <a:lnTo>
                    <a:pt x="8720" y="3116"/>
                  </a:lnTo>
                  <a:cubicBezTo>
                    <a:pt x="8510" y="1309"/>
                    <a:pt x="6992" y="0"/>
                    <a:pt x="5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4"/>
            <p:cNvSpPr/>
            <p:nvPr/>
          </p:nvSpPr>
          <p:spPr>
            <a:xfrm>
              <a:off x="1260950" y="3078250"/>
              <a:ext cx="71050" cy="317825"/>
            </a:xfrm>
            <a:custGeom>
              <a:rect b="b" l="l" r="r" t="t"/>
              <a:pathLst>
                <a:path extrusionOk="0" h="12713" w="2842">
                  <a:moveTo>
                    <a:pt x="2684" y="0"/>
                  </a:moveTo>
                  <a:lnTo>
                    <a:pt x="0" y="12673"/>
                  </a:lnTo>
                  <a:lnTo>
                    <a:pt x="157" y="12713"/>
                  </a:lnTo>
                  <a:lnTo>
                    <a:pt x="2841" y="26"/>
                  </a:lnTo>
                  <a:lnTo>
                    <a:pt x="26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4"/>
            <p:cNvSpPr/>
            <p:nvPr/>
          </p:nvSpPr>
          <p:spPr>
            <a:xfrm>
              <a:off x="481300" y="2933575"/>
              <a:ext cx="1013350" cy="500800"/>
            </a:xfrm>
            <a:custGeom>
              <a:rect b="b" l="l" r="r" t="t"/>
              <a:pathLst>
                <a:path extrusionOk="0" h="20032" w="40534">
                  <a:moveTo>
                    <a:pt x="5106" y="0"/>
                  </a:moveTo>
                  <a:lnTo>
                    <a:pt x="0" y="27"/>
                  </a:lnTo>
                  <a:lnTo>
                    <a:pt x="0" y="275"/>
                  </a:lnTo>
                  <a:lnTo>
                    <a:pt x="5106" y="236"/>
                  </a:lnTo>
                  <a:lnTo>
                    <a:pt x="5120" y="236"/>
                  </a:lnTo>
                  <a:cubicBezTo>
                    <a:pt x="6874" y="236"/>
                    <a:pt x="8288" y="1467"/>
                    <a:pt x="8484" y="3156"/>
                  </a:cubicBezTo>
                  <a:lnTo>
                    <a:pt x="8825" y="6062"/>
                  </a:lnTo>
                  <a:lnTo>
                    <a:pt x="38793" y="5879"/>
                  </a:lnTo>
                  <a:cubicBezTo>
                    <a:pt x="38806" y="5878"/>
                    <a:pt x="38819" y="5878"/>
                    <a:pt x="38832" y="5878"/>
                  </a:cubicBezTo>
                  <a:cubicBezTo>
                    <a:pt x="39288" y="5878"/>
                    <a:pt x="39703" y="6099"/>
                    <a:pt x="39958" y="6468"/>
                  </a:cubicBezTo>
                  <a:cubicBezTo>
                    <a:pt x="40233" y="6874"/>
                    <a:pt x="40285" y="7384"/>
                    <a:pt x="40102" y="7830"/>
                  </a:cubicBezTo>
                  <a:lnTo>
                    <a:pt x="36528" y="16994"/>
                  </a:lnTo>
                  <a:cubicBezTo>
                    <a:pt x="36266" y="17649"/>
                    <a:pt x="35637" y="18081"/>
                    <a:pt x="34930" y="18094"/>
                  </a:cubicBezTo>
                  <a:lnTo>
                    <a:pt x="10658" y="19770"/>
                  </a:lnTo>
                  <a:lnTo>
                    <a:pt x="9152" y="6808"/>
                  </a:lnTo>
                  <a:lnTo>
                    <a:pt x="8916" y="6835"/>
                  </a:lnTo>
                  <a:lnTo>
                    <a:pt x="10448" y="20031"/>
                  </a:lnTo>
                  <a:lnTo>
                    <a:pt x="34930" y="18343"/>
                  </a:lnTo>
                  <a:cubicBezTo>
                    <a:pt x="35742" y="18329"/>
                    <a:pt x="36462" y="17832"/>
                    <a:pt x="36750" y="17073"/>
                  </a:cubicBezTo>
                  <a:lnTo>
                    <a:pt x="40324" y="7908"/>
                  </a:lnTo>
                  <a:cubicBezTo>
                    <a:pt x="40534" y="7397"/>
                    <a:pt x="40482" y="6795"/>
                    <a:pt x="40167" y="6337"/>
                  </a:cubicBezTo>
                  <a:cubicBezTo>
                    <a:pt x="39853" y="5892"/>
                    <a:pt x="39343" y="5630"/>
                    <a:pt x="38793" y="5630"/>
                  </a:cubicBezTo>
                  <a:lnTo>
                    <a:pt x="38780" y="5630"/>
                  </a:lnTo>
                  <a:lnTo>
                    <a:pt x="9034" y="5813"/>
                  </a:lnTo>
                  <a:lnTo>
                    <a:pt x="8720" y="3116"/>
                  </a:lnTo>
                  <a:cubicBezTo>
                    <a:pt x="8510" y="1310"/>
                    <a:pt x="6992" y="0"/>
                    <a:pt x="5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4"/>
            <p:cNvSpPr/>
            <p:nvPr/>
          </p:nvSpPr>
          <p:spPr>
            <a:xfrm>
              <a:off x="745425" y="3440900"/>
              <a:ext cx="574125" cy="235025"/>
            </a:xfrm>
            <a:custGeom>
              <a:rect b="b" l="l" r="r" t="t"/>
              <a:pathLst>
                <a:path extrusionOk="0" h="9401" w="22965">
                  <a:moveTo>
                    <a:pt x="237" y="0"/>
                  </a:moveTo>
                  <a:lnTo>
                    <a:pt x="1" y="40"/>
                  </a:lnTo>
                  <a:lnTo>
                    <a:pt x="1114" y="7397"/>
                  </a:lnTo>
                  <a:cubicBezTo>
                    <a:pt x="1296" y="8554"/>
                    <a:pt x="2277" y="9401"/>
                    <a:pt x="3431" y="9401"/>
                  </a:cubicBezTo>
                  <a:cubicBezTo>
                    <a:pt x="3440" y="9401"/>
                    <a:pt x="3448" y="9401"/>
                    <a:pt x="3457" y="9400"/>
                  </a:cubicBezTo>
                  <a:lnTo>
                    <a:pt x="3536" y="9400"/>
                  </a:lnTo>
                  <a:cubicBezTo>
                    <a:pt x="6794" y="9295"/>
                    <a:pt x="13408" y="9275"/>
                    <a:pt x="18009" y="9275"/>
                  </a:cubicBezTo>
                  <a:cubicBezTo>
                    <a:pt x="20841" y="9275"/>
                    <a:pt x="22910" y="9283"/>
                    <a:pt x="22965" y="9283"/>
                  </a:cubicBezTo>
                  <a:lnTo>
                    <a:pt x="22965" y="9047"/>
                  </a:lnTo>
                  <a:cubicBezTo>
                    <a:pt x="22910" y="9047"/>
                    <a:pt x="20841" y="9039"/>
                    <a:pt x="18009" y="9039"/>
                  </a:cubicBezTo>
                  <a:cubicBezTo>
                    <a:pt x="13408" y="9039"/>
                    <a:pt x="6794" y="9059"/>
                    <a:pt x="3536" y="9165"/>
                  </a:cubicBezTo>
                  <a:cubicBezTo>
                    <a:pt x="3509" y="9166"/>
                    <a:pt x="3483" y="9166"/>
                    <a:pt x="3457" y="9166"/>
                  </a:cubicBezTo>
                  <a:cubicBezTo>
                    <a:pt x="2404" y="9166"/>
                    <a:pt x="1516" y="8406"/>
                    <a:pt x="1362" y="7371"/>
                  </a:cubicBezTo>
                  <a:lnTo>
                    <a:pt x="2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4"/>
            <p:cNvSpPr/>
            <p:nvPr/>
          </p:nvSpPr>
          <p:spPr>
            <a:xfrm>
              <a:off x="845925" y="3624825"/>
              <a:ext cx="125375" cy="129325"/>
            </a:xfrm>
            <a:custGeom>
              <a:rect b="b" l="l" r="r" t="t"/>
              <a:pathLst>
                <a:path extrusionOk="0" h="5173" w="5015">
                  <a:moveTo>
                    <a:pt x="2440" y="1"/>
                  </a:moveTo>
                  <a:cubicBezTo>
                    <a:pt x="2426" y="1"/>
                    <a:pt x="2411" y="1"/>
                    <a:pt x="2396" y="1"/>
                  </a:cubicBezTo>
                  <a:cubicBezTo>
                    <a:pt x="1048" y="27"/>
                    <a:pt x="0" y="1192"/>
                    <a:pt x="66" y="2619"/>
                  </a:cubicBezTo>
                  <a:cubicBezTo>
                    <a:pt x="130" y="4031"/>
                    <a:pt x="1258" y="5173"/>
                    <a:pt x="2587" y="5173"/>
                  </a:cubicBezTo>
                  <a:cubicBezTo>
                    <a:pt x="2602" y="5173"/>
                    <a:pt x="2617" y="5173"/>
                    <a:pt x="2632" y="5172"/>
                  </a:cubicBezTo>
                  <a:cubicBezTo>
                    <a:pt x="3967" y="5146"/>
                    <a:pt x="5014" y="3981"/>
                    <a:pt x="4949" y="2554"/>
                  </a:cubicBezTo>
                  <a:cubicBezTo>
                    <a:pt x="4884" y="1156"/>
                    <a:pt x="3757" y="1"/>
                    <a:pt x="24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4"/>
            <p:cNvSpPr/>
            <p:nvPr/>
          </p:nvSpPr>
          <p:spPr>
            <a:xfrm>
              <a:off x="891750" y="3672300"/>
              <a:ext cx="34050" cy="34400"/>
            </a:xfrm>
            <a:custGeom>
              <a:rect b="b" l="l" r="r" t="t"/>
              <a:pathLst>
                <a:path extrusionOk="0" h="1376" w="1362">
                  <a:moveTo>
                    <a:pt x="655" y="0"/>
                  </a:moveTo>
                  <a:cubicBezTo>
                    <a:pt x="288" y="13"/>
                    <a:pt x="0" y="328"/>
                    <a:pt x="26" y="694"/>
                  </a:cubicBezTo>
                  <a:cubicBezTo>
                    <a:pt x="39" y="1061"/>
                    <a:pt x="340" y="1362"/>
                    <a:pt x="720" y="1375"/>
                  </a:cubicBezTo>
                  <a:cubicBezTo>
                    <a:pt x="1087" y="1362"/>
                    <a:pt x="1362" y="1048"/>
                    <a:pt x="1335" y="681"/>
                  </a:cubicBezTo>
                  <a:cubicBezTo>
                    <a:pt x="1322" y="302"/>
                    <a:pt x="1021" y="0"/>
                    <a:pt x="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4"/>
            <p:cNvSpPr/>
            <p:nvPr/>
          </p:nvSpPr>
          <p:spPr>
            <a:xfrm>
              <a:off x="1131000" y="3621550"/>
              <a:ext cx="125375" cy="129325"/>
            </a:xfrm>
            <a:custGeom>
              <a:rect b="b" l="l" r="r" t="t"/>
              <a:pathLst>
                <a:path extrusionOk="0" h="5173" w="5015">
                  <a:moveTo>
                    <a:pt x="2428" y="1"/>
                  </a:moveTo>
                  <a:cubicBezTo>
                    <a:pt x="2413" y="1"/>
                    <a:pt x="2398" y="1"/>
                    <a:pt x="2383" y="1"/>
                  </a:cubicBezTo>
                  <a:cubicBezTo>
                    <a:pt x="1048" y="27"/>
                    <a:pt x="0" y="1193"/>
                    <a:pt x="66" y="2620"/>
                  </a:cubicBezTo>
                  <a:cubicBezTo>
                    <a:pt x="131" y="4038"/>
                    <a:pt x="1270" y="5173"/>
                    <a:pt x="2609" y="5173"/>
                  </a:cubicBezTo>
                  <a:cubicBezTo>
                    <a:pt x="2617" y="5173"/>
                    <a:pt x="2624" y="5173"/>
                    <a:pt x="2632" y="5173"/>
                  </a:cubicBezTo>
                  <a:cubicBezTo>
                    <a:pt x="3967" y="5159"/>
                    <a:pt x="5015" y="3981"/>
                    <a:pt x="4949" y="2554"/>
                  </a:cubicBezTo>
                  <a:cubicBezTo>
                    <a:pt x="4885" y="1156"/>
                    <a:pt x="3757" y="1"/>
                    <a:pt x="24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4"/>
            <p:cNvSpPr/>
            <p:nvPr/>
          </p:nvSpPr>
          <p:spPr>
            <a:xfrm>
              <a:off x="1176500" y="3669025"/>
              <a:ext cx="34375" cy="34400"/>
            </a:xfrm>
            <a:custGeom>
              <a:rect b="b" l="l" r="r" t="t"/>
              <a:pathLst>
                <a:path extrusionOk="0" h="1376" w="1375">
                  <a:moveTo>
                    <a:pt x="655" y="0"/>
                  </a:moveTo>
                  <a:cubicBezTo>
                    <a:pt x="288" y="14"/>
                    <a:pt x="0" y="328"/>
                    <a:pt x="40" y="694"/>
                  </a:cubicBezTo>
                  <a:cubicBezTo>
                    <a:pt x="40" y="1074"/>
                    <a:pt x="341" y="1375"/>
                    <a:pt x="720" y="1375"/>
                  </a:cubicBezTo>
                  <a:cubicBezTo>
                    <a:pt x="1087" y="1362"/>
                    <a:pt x="1375" y="1048"/>
                    <a:pt x="1336" y="681"/>
                  </a:cubicBezTo>
                  <a:cubicBezTo>
                    <a:pt x="1323" y="315"/>
                    <a:pt x="1021" y="14"/>
                    <a:pt x="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1115950" y="3078900"/>
              <a:ext cx="34725" cy="326350"/>
            </a:xfrm>
            <a:custGeom>
              <a:rect b="b" l="l" r="r" t="t"/>
              <a:pathLst>
                <a:path extrusionOk="0" h="13054" w="1389">
                  <a:moveTo>
                    <a:pt x="1218" y="0"/>
                  </a:moveTo>
                  <a:lnTo>
                    <a:pt x="0" y="13040"/>
                  </a:lnTo>
                  <a:lnTo>
                    <a:pt x="157" y="13053"/>
                  </a:lnTo>
                  <a:lnTo>
                    <a:pt x="1388" y="13"/>
                  </a:lnTo>
                  <a:lnTo>
                    <a:pt x="12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4"/>
            <p:cNvSpPr/>
            <p:nvPr/>
          </p:nvSpPr>
          <p:spPr>
            <a:xfrm>
              <a:off x="973900" y="3080525"/>
              <a:ext cx="3950" cy="334875"/>
            </a:xfrm>
            <a:custGeom>
              <a:rect b="b" l="l" r="r" t="t"/>
              <a:pathLst>
                <a:path extrusionOk="0" h="13395" w="158">
                  <a:moveTo>
                    <a:pt x="0" y="1"/>
                  </a:moveTo>
                  <a:lnTo>
                    <a:pt x="0" y="13394"/>
                  </a:lnTo>
                  <a:lnTo>
                    <a:pt x="157" y="13394"/>
                  </a:lnTo>
                  <a:lnTo>
                    <a:pt x="1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4"/>
            <p:cNvSpPr/>
            <p:nvPr/>
          </p:nvSpPr>
          <p:spPr>
            <a:xfrm>
              <a:off x="802375" y="3081525"/>
              <a:ext cx="27850" cy="341400"/>
            </a:xfrm>
            <a:custGeom>
              <a:rect b="b" l="l" r="r" t="t"/>
              <a:pathLst>
                <a:path extrusionOk="0" h="13656" w="1114">
                  <a:moveTo>
                    <a:pt x="158" y="0"/>
                  </a:moveTo>
                  <a:lnTo>
                    <a:pt x="1" y="13"/>
                  </a:lnTo>
                  <a:lnTo>
                    <a:pt x="957" y="13655"/>
                  </a:lnTo>
                  <a:lnTo>
                    <a:pt x="1114" y="13642"/>
                  </a:lnTo>
                  <a:lnTo>
                    <a:pt x="1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4"/>
            <p:cNvSpPr/>
            <p:nvPr/>
          </p:nvSpPr>
          <p:spPr>
            <a:xfrm>
              <a:off x="732350" y="3320125"/>
              <a:ext cx="679500" cy="8200"/>
            </a:xfrm>
            <a:custGeom>
              <a:rect b="b" l="l" r="r" t="t"/>
              <a:pathLst>
                <a:path extrusionOk="0" h="328" w="27180">
                  <a:moveTo>
                    <a:pt x="27180" y="0"/>
                  </a:moveTo>
                  <a:lnTo>
                    <a:pt x="0" y="157"/>
                  </a:lnTo>
                  <a:lnTo>
                    <a:pt x="0" y="328"/>
                  </a:lnTo>
                  <a:lnTo>
                    <a:pt x="27180" y="157"/>
                  </a:lnTo>
                  <a:lnTo>
                    <a:pt x="271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4"/>
            <p:cNvSpPr/>
            <p:nvPr/>
          </p:nvSpPr>
          <p:spPr>
            <a:xfrm>
              <a:off x="716950" y="3198025"/>
              <a:ext cx="738750" cy="8550"/>
            </a:xfrm>
            <a:custGeom>
              <a:rect b="b" l="l" r="r" t="t"/>
              <a:pathLst>
                <a:path extrusionOk="0" h="342" w="29550">
                  <a:moveTo>
                    <a:pt x="29550" y="1"/>
                  </a:moveTo>
                  <a:lnTo>
                    <a:pt x="1" y="171"/>
                  </a:lnTo>
                  <a:lnTo>
                    <a:pt x="1" y="341"/>
                  </a:lnTo>
                  <a:lnTo>
                    <a:pt x="29550" y="158"/>
                  </a:lnTo>
                  <a:lnTo>
                    <a:pt x="295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4"/>
            <p:cNvSpPr/>
            <p:nvPr/>
          </p:nvSpPr>
          <p:spPr>
            <a:xfrm>
              <a:off x="452825" y="2930300"/>
              <a:ext cx="124725" cy="32100"/>
            </a:xfrm>
            <a:custGeom>
              <a:rect b="b" l="l" r="r" t="t"/>
              <a:pathLst>
                <a:path extrusionOk="0" h="1284" w="4989">
                  <a:moveTo>
                    <a:pt x="642" y="1"/>
                  </a:moveTo>
                  <a:cubicBezTo>
                    <a:pt x="289" y="1"/>
                    <a:pt x="0" y="289"/>
                    <a:pt x="0" y="642"/>
                  </a:cubicBezTo>
                  <a:cubicBezTo>
                    <a:pt x="0" y="996"/>
                    <a:pt x="289" y="1284"/>
                    <a:pt x="642" y="1284"/>
                  </a:cubicBezTo>
                  <a:lnTo>
                    <a:pt x="4347" y="1284"/>
                  </a:lnTo>
                  <a:cubicBezTo>
                    <a:pt x="4701" y="1284"/>
                    <a:pt x="4989" y="996"/>
                    <a:pt x="4989" y="642"/>
                  </a:cubicBezTo>
                  <a:cubicBezTo>
                    <a:pt x="4989" y="289"/>
                    <a:pt x="4701" y="1"/>
                    <a:pt x="4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4"/>
            <p:cNvSpPr/>
            <p:nvPr/>
          </p:nvSpPr>
          <p:spPr>
            <a:xfrm>
              <a:off x="552325" y="2888400"/>
              <a:ext cx="124725" cy="32100"/>
            </a:xfrm>
            <a:custGeom>
              <a:rect b="b" l="l" r="r" t="t"/>
              <a:pathLst>
                <a:path extrusionOk="0" h="1284" w="4989">
                  <a:moveTo>
                    <a:pt x="642" y="1"/>
                  </a:moveTo>
                  <a:cubicBezTo>
                    <a:pt x="289" y="1"/>
                    <a:pt x="0" y="289"/>
                    <a:pt x="0" y="655"/>
                  </a:cubicBezTo>
                  <a:cubicBezTo>
                    <a:pt x="0" y="996"/>
                    <a:pt x="289" y="1284"/>
                    <a:pt x="642" y="1284"/>
                  </a:cubicBezTo>
                  <a:lnTo>
                    <a:pt x="4347" y="1284"/>
                  </a:lnTo>
                  <a:cubicBezTo>
                    <a:pt x="4687" y="1284"/>
                    <a:pt x="4976" y="996"/>
                    <a:pt x="4989" y="655"/>
                  </a:cubicBezTo>
                  <a:cubicBezTo>
                    <a:pt x="4989" y="289"/>
                    <a:pt x="4701" y="1"/>
                    <a:pt x="4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54"/>
          <p:cNvGrpSpPr/>
          <p:nvPr/>
        </p:nvGrpSpPr>
        <p:grpSpPr>
          <a:xfrm>
            <a:off x="1331456" y="747053"/>
            <a:ext cx="673157" cy="753988"/>
            <a:chOff x="1784625" y="2271900"/>
            <a:chExt cx="387875" cy="434450"/>
          </a:xfrm>
        </p:grpSpPr>
        <p:sp>
          <p:nvSpPr>
            <p:cNvPr id="1219" name="Google Shape;1219;p54"/>
            <p:cNvSpPr/>
            <p:nvPr/>
          </p:nvSpPr>
          <p:spPr>
            <a:xfrm>
              <a:off x="1787250" y="2271900"/>
              <a:ext cx="357775" cy="414950"/>
            </a:xfrm>
            <a:custGeom>
              <a:rect b="b" l="l" r="r" t="t"/>
              <a:pathLst>
                <a:path extrusionOk="0" h="16598" w="14311">
                  <a:moveTo>
                    <a:pt x="9769" y="1"/>
                  </a:moveTo>
                  <a:cubicBezTo>
                    <a:pt x="9670" y="1"/>
                    <a:pt x="9570" y="34"/>
                    <a:pt x="9492" y="100"/>
                  </a:cubicBezTo>
                  <a:lnTo>
                    <a:pt x="7908" y="1527"/>
                  </a:lnTo>
                  <a:cubicBezTo>
                    <a:pt x="6717" y="2600"/>
                    <a:pt x="5538" y="3687"/>
                    <a:pt x="4321" y="4734"/>
                  </a:cubicBezTo>
                  <a:cubicBezTo>
                    <a:pt x="3902" y="5101"/>
                    <a:pt x="3863" y="5311"/>
                    <a:pt x="3732" y="5873"/>
                  </a:cubicBezTo>
                  <a:cubicBezTo>
                    <a:pt x="3313" y="7733"/>
                    <a:pt x="2488" y="9487"/>
                    <a:pt x="1310" y="11006"/>
                  </a:cubicBezTo>
                  <a:cubicBezTo>
                    <a:pt x="603" y="11922"/>
                    <a:pt x="0" y="12708"/>
                    <a:pt x="92" y="13912"/>
                  </a:cubicBezTo>
                  <a:cubicBezTo>
                    <a:pt x="118" y="14436"/>
                    <a:pt x="249" y="14959"/>
                    <a:pt x="459" y="15431"/>
                  </a:cubicBezTo>
                  <a:cubicBezTo>
                    <a:pt x="510" y="15546"/>
                    <a:pt x="1135" y="16598"/>
                    <a:pt x="1225" y="16598"/>
                  </a:cubicBezTo>
                  <a:cubicBezTo>
                    <a:pt x="1228" y="16598"/>
                    <a:pt x="1229" y="16597"/>
                    <a:pt x="1231" y="16596"/>
                  </a:cubicBezTo>
                  <a:lnTo>
                    <a:pt x="14310" y="4813"/>
                  </a:lnTo>
                  <a:lnTo>
                    <a:pt x="10081" y="139"/>
                  </a:lnTo>
                  <a:cubicBezTo>
                    <a:pt x="10003" y="47"/>
                    <a:pt x="9887" y="1"/>
                    <a:pt x="97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1818350" y="2391550"/>
              <a:ext cx="354150" cy="314800"/>
            </a:xfrm>
            <a:custGeom>
              <a:rect b="b" l="l" r="r" t="t"/>
              <a:pathLst>
                <a:path extrusionOk="0" h="12592" w="14166">
                  <a:moveTo>
                    <a:pt x="13079" y="1"/>
                  </a:moveTo>
                  <a:lnTo>
                    <a:pt x="7777" y="4766"/>
                  </a:lnTo>
                  <a:cubicBezTo>
                    <a:pt x="6599" y="5840"/>
                    <a:pt x="5394" y="6940"/>
                    <a:pt x="4294" y="7908"/>
                  </a:cubicBezTo>
                  <a:lnTo>
                    <a:pt x="236" y="11574"/>
                  </a:lnTo>
                  <a:cubicBezTo>
                    <a:pt x="13" y="11771"/>
                    <a:pt x="0" y="12111"/>
                    <a:pt x="196" y="12334"/>
                  </a:cubicBezTo>
                  <a:lnTo>
                    <a:pt x="275" y="12412"/>
                  </a:lnTo>
                  <a:cubicBezTo>
                    <a:pt x="381" y="12532"/>
                    <a:pt x="525" y="12592"/>
                    <a:pt x="671" y="12592"/>
                  </a:cubicBezTo>
                  <a:cubicBezTo>
                    <a:pt x="795" y="12592"/>
                    <a:pt x="919" y="12549"/>
                    <a:pt x="1021" y="12465"/>
                  </a:cubicBezTo>
                  <a:cubicBezTo>
                    <a:pt x="1283" y="12242"/>
                    <a:pt x="1571" y="11993"/>
                    <a:pt x="1610" y="11954"/>
                  </a:cubicBezTo>
                  <a:cubicBezTo>
                    <a:pt x="4124" y="9715"/>
                    <a:pt x="11456" y="3208"/>
                    <a:pt x="13852" y="1074"/>
                  </a:cubicBezTo>
                  <a:cubicBezTo>
                    <a:pt x="14166" y="786"/>
                    <a:pt x="14048" y="263"/>
                    <a:pt x="13629" y="145"/>
                  </a:cubicBezTo>
                  <a:lnTo>
                    <a:pt x="130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4"/>
            <p:cNvSpPr/>
            <p:nvPr/>
          </p:nvSpPr>
          <p:spPr>
            <a:xfrm>
              <a:off x="1879550" y="2272050"/>
              <a:ext cx="166950" cy="139750"/>
            </a:xfrm>
            <a:custGeom>
              <a:rect b="b" l="l" r="r" t="t"/>
              <a:pathLst>
                <a:path extrusionOk="0" h="5590" w="6678">
                  <a:moveTo>
                    <a:pt x="6125" y="1"/>
                  </a:moveTo>
                  <a:cubicBezTo>
                    <a:pt x="5547" y="1"/>
                    <a:pt x="4167" y="866"/>
                    <a:pt x="2750" y="2149"/>
                  </a:cubicBezTo>
                  <a:cubicBezTo>
                    <a:pt x="1087" y="3642"/>
                    <a:pt x="0" y="5147"/>
                    <a:pt x="315" y="5514"/>
                  </a:cubicBezTo>
                  <a:cubicBezTo>
                    <a:pt x="361" y="5565"/>
                    <a:pt x="435" y="5589"/>
                    <a:pt x="531" y="5589"/>
                  </a:cubicBezTo>
                  <a:cubicBezTo>
                    <a:pt x="1105" y="5589"/>
                    <a:pt x="2491" y="4724"/>
                    <a:pt x="3915" y="3445"/>
                  </a:cubicBezTo>
                  <a:cubicBezTo>
                    <a:pt x="5591" y="1940"/>
                    <a:pt x="6677" y="434"/>
                    <a:pt x="6350" y="81"/>
                  </a:cubicBezTo>
                  <a:cubicBezTo>
                    <a:pt x="6302" y="27"/>
                    <a:pt x="6226" y="1"/>
                    <a:pt x="6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4"/>
            <p:cNvSpPr/>
            <p:nvPr/>
          </p:nvSpPr>
          <p:spPr>
            <a:xfrm>
              <a:off x="1784625" y="2592200"/>
              <a:ext cx="84475" cy="45525"/>
            </a:xfrm>
            <a:custGeom>
              <a:rect b="b" l="l" r="r" t="t"/>
              <a:pathLst>
                <a:path extrusionOk="0" h="1821" w="3379">
                  <a:moveTo>
                    <a:pt x="1" y="0"/>
                  </a:moveTo>
                  <a:lnTo>
                    <a:pt x="1" y="171"/>
                  </a:lnTo>
                  <a:cubicBezTo>
                    <a:pt x="1271" y="210"/>
                    <a:pt x="2462" y="812"/>
                    <a:pt x="3261" y="1820"/>
                  </a:cubicBezTo>
                  <a:lnTo>
                    <a:pt x="3378" y="1715"/>
                  </a:lnTo>
                  <a:cubicBezTo>
                    <a:pt x="2567" y="681"/>
                    <a:pt x="1323" y="53"/>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1840925" y="2388125"/>
              <a:ext cx="62550" cy="132425"/>
            </a:xfrm>
            <a:custGeom>
              <a:rect b="b" l="l" r="r" t="t"/>
              <a:pathLst>
                <a:path extrusionOk="0" h="5297" w="2502">
                  <a:moveTo>
                    <a:pt x="1537" y="1"/>
                  </a:moveTo>
                  <a:cubicBezTo>
                    <a:pt x="1505" y="1"/>
                    <a:pt x="1473" y="3"/>
                    <a:pt x="1441" y="7"/>
                  </a:cubicBezTo>
                  <a:cubicBezTo>
                    <a:pt x="668" y="151"/>
                    <a:pt x="747" y="989"/>
                    <a:pt x="747" y="1604"/>
                  </a:cubicBezTo>
                  <a:cubicBezTo>
                    <a:pt x="747" y="2782"/>
                    <a:pt x="498" y="4223"/>
                    <a:pt x="0" y="5296"/>
                  </a:cubicBezTo>
                  <a:lnTo>
                    <a:pt x="2331" y="2599"/>
                  </a:lnTo>
                  <a:cubicBezTo>
                    <a:pt x="2449" y="2167"/>
                    <a:pt x="2501" y="1722"/>
                    <a:pt x="2475" y="1277"/>
                  </a:cubicBezTo>
                  <a:cubicBezTo>
                    <a:pt x="2475" y="963"/>
                    <a:pt x="2383" y="662"/>
                    <a:pt x="2226" y="387"/>
                  </a:cubicBezTo>
                  <a:cubicBezTo>
                    <a:pt x="2073" y="152"/>
                    <a:pt x="1815" y="1"/>
                    <a:pt x="1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1840600" y="2466175"/>
              <a:ext cx="62525" cy="20000"/>
            </a:xfrm>
            <a:custGeom>
              <a:rect b="b" l="l" r="r" t="t"/>
              <a:pathLst>
                <a:path extrusionOk="0" h="800" w="2501">
                  <a:moveTo>
                    <a:pt x="40" y="1"/>
                  </a:moveTo>
                  <a:lnTo>
                    <a:pt x="0" y="158"/>
                  </a:lnTo>
                  <a:lnTo>
                    <a:pt x="2462" y="799"/>
                  </a:lnTo>
                  <a:lnTo>
                    <a:pt x="2501" y="642"/>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1841900" y="2444900"/>
              <a:ext cx="62550" cy="20000"/>
            </a:xfrm>
            <a:custGeom>
              <a:rect b="b" l="l" r="r" t="t"/>
              <a:pathLst>
                <a:path extrusionOk="0" h="800" w="2502">
                  <a:moveTo>
                    <a:pt x="40" y="1"/>
                  </a:moveTo>
                  <a:lnTo>
                    <a:pt x="1" y="158"/>
                  </a:lnTo>
                  <a:lnTo>
                    <a:pt x="2462" y="799"/>
                  </a:lnTo>
                  <a:lnTo>
                    <a:pt x="2501" y="655"/>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4"/>
            <p:cNvSpPr/>
            <p:nvPr/>
          </p:nvSpPr>
          <p:spPr>
            <a:xfrm>
              <a:off x="1832425" y="2487775"/>
              <a:ext cx="61550" cy="20000"/>
            </a:xfrm>
            <a:custGeom>
              <a:rect b="b" l="l" r="r" t="t"/>
              <a:pathLst>
                <a:path extrusionOk="0" h="800" w="2462">
                  <a:moveTo>
                    <a:pt x="26" y="1"/>
                  </a:moveTo>
                  <a:lnTo>
                    <a:pt x="0" y="158"/>
                  </a:lnTo>
                  <a:cubicBezTo>
                    <a:pt x="812" y="315"/>
                    <a:pt x="1623" y="525"/>
                    <a:pt x="2409" y="800"/>
                  </a:cubicBezTo>
                  <a:lnTo>
                    <a:pt x="2461" y="642"/>
                  </a:lnTo>
                  <a:cubicBezTo>
                    <a:pt x="1663" y="368"/>
                    <a:pt x="851" y="145"/>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54"/>
          <p:cNvGrpSpPr/>
          <p:nvPr/>
        </p:nvGrpSpPr>
        <p:grpSpPr>
          <a:xfrm>
            <a:off x="3008489" y="2657469"/>
            <a:ext cx="714071" cy="538612"/>
            <a:chOff x="1056050" y="2184175"/>
            <a:chExt cx="411450" cy="310350"/>
          </a:xfrm>
        </p:grpSpPr>
        <p:sp>
          <p:nvSpPr>
            <p:cNvPr id="1228" name="Google Shape;1228;p54"/>
            <p:cNvSpPr/>
            <p:nvPr/>
          </p:nvSpPr>
          <p:spPr>
            <a:xfrm>
              <a:off x="1056050" y="2184175"/>
              <a:ext cx="411450" cy="310350"/>
            </a:xfrm>
            <a:custGeom>
              <a:rect b="b" l="l" r="r" t="t"/>
              <a:pathLst>
                <a:path extrusionOk="0" h="12414" w="16458">
                  <a:moveTo>
                    <a:pt x="13881" y="0"/>
                  </a:moveTo>
                  <a:cubicBezTo>
                    <a:pt x="13867" y="0"/>
                    <a:pt x="13852" y="3"/>
                    <a:pt x="13839" y="9"/>
                  </a:cubicBezTo>
                  <a:lnTo>
                    <a:pt x="118" y="4211"/>
                  </a:lnTo>
                  <a:cubicBezTo>
                    <a:pt x="40" y="4237"/>
                    <a:pt x="0" y="4316"/>
                    <a:pt x="27" y="4381"/>
                  </a:cubicBezTo>
                  <a:lnTo>
                    <a:pt x="2449" y="12315"/>
                  </a:lnTo>
                  <a:cubicBezTo>
                    <a:pt x="2470" y="12369"/>
                    <a:pt x="2527" y="12414"/>
                    <a:pt x="2590" y="12414"/>
                  </a:cubicBezTo>
                  <a:cubicBezTo>
                    <a:pt x="2604" y="12414"/>
                    <a:pt x="2618" y="12411"/>
                    <a:pt x="2632" y="12407"/>
                  </a:cubicBezTo>
                  <a:lnTo>
                    <a:pt x="16353" y="8191"/>
                  </a:lnTo>
                  <a:cubicBezTo>
                    <a:pt x="16418" y="8178"/>
                    <a:pt x="16457" y="8099"/>
                    <a:pt x="16444" y="8021"/>
                  </a:cubicBezTo>
                  <a:lnTo>
                    <a:pt x="14009" y="100"/>
                  </a:lnTo>
                  <a:cubicBezTo>
                    <a:pt x="13988" y="38"/>
                    <a:pt x="13935" y="0"/>
                    <a:pt x="13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1102525" y="2336900"/>
              <a:ext cx="357125" cy="131275"/>
            </a:xfrm>
            <a:custGeom>
              <a:rect b="b" l="l" r="r" t="t"/>
              <a:pathLst>
                <a:path extrusionOk="0" h="5251" w="14285">
                  <a:moveTo>
                    <a:pt x="13996" y="0"/>
                  </a:moveTo>
                  <a:lnTo>
                    <a:pt x="0" y="4282"/>
                  </a:lnTo>
                  <a:lnTo>
                    <a:pt x="302" y="5250"/>
                  </a:lnTo>
                  <a:lnTo>
                    <a:pt x="14284" y="956"/>
                  </a:lnTo>
                  <a:lnTo>
                    <a:pt x="139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1085175" y="2281175"/>
              <a:ext cx="92975" cy="67950"/>
            </a:xfrm>
            <a:custGeom>
              <a:rect b="b" l="l" r="r" t="t"/>
              <a:pathLst>
                <a:path extrusionOk="0" h="2718" w="3719">
                  <a:moveTo>
                    <a:pt x="3117" y="0"/>
                  </a:moveTo>
                  <a:cubicBezTo>
                    <a:pt x="3108" y="0"/>
                    <a:pt x="3099" y="2"/>
                    <a:pt x="3090" y="4"/>
                  </a:cubicBezTo>
                  <a:lnTo>
                    <a:pt x="79" y="933"/>
                  </a:lnTo>
                  <a:cubicBezTo>
                    <a:pt x="27" y="946"/>
                    <a:pt x="1" y="999"/>
                    <a:pt x="14" y="1051"/>
                  </a:cubicBezTo>
                  <a:lnTo>
                    <a:pt x="498" y="2648"/>
                  </a:lnTo>
                  <a:cubicBezTo>
                    <a:pt x="509" y="2692"/>
                    <a:pt x="556" y="2717"/>
                    <a:pt x="601" y="2717"/>
                  </a:cubicBezTo>
                  <a:cubicBezTo>
                    <a:pt x="611" y="2717"/>
                    <a:pt x="620" y="2716"/>
                    <a:pt x="629" y="2714"/>
                  </a:cubicBezTo>
                  <a:lnTo>
                    <a:pt x="3640" y="1784"/>
                  </a:lnTo>
                  <a:cubicBezTo>
                    <a:pt x="3693" y="1771"/>
                    <a:pt x="3719" y="1719"/>
                    <a:pt x="3706" y="1666"/>
                  </a:cubicBezTo>
                  <a:lnTo>
                    <a:pt x="3208" y="69"/>
                  </a:lnTo>
                  <a:cubicBezTo>
                    <a:pt x="3197" y="26"/>
                    <a:pt x="3160" y="0"/>
                    <a:pt x="3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1115950" y="2370600"/>
              <a:ext cx="124400" cy="55025"/>
            </a:xfrm>
            <a:custGeom>
              <a:rect b="b" l="l" r="r" t="t"/>
              <a:pathLst>
                <a:path extrusionOk="0" h="2201" w="4976">
                  <a:moveTo>
                    <a:pt x="4753" y="1"/>
                  </a:moveTo>
                  <a:lnTo>
                    <a:pt x="0" y="1454"/>
                  </a:lnTo>
                  <a:lnTo>
                    <a:pt x="236" y="2200"/>
                  </a:lnTo>
                  <a:lnTo>
                    <a:pt x="4975" y="747"/>
                  </a:lnTo>
                  <a:lnTo>
                    <a:pt x="47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37"/>
          <p:cNvSpPr txBox="1"/>
          <p:nvPr>
            <p:ph idx="9" type="subTitle"/>
          </p:nvPr>
        </p:nvSpPr>
        <p:spPr>
          <a:xfrm>
            <a:off x="1966012" y="1679025"/>
            <a:ext cx="2390700" cy="36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Project Overview</a:t>
            </a:r>
            <a:endParaRPr sz="1800"/>
          </a:p>
        </p:txBody>
      </p:sp>
      <p:sp>
        <p:nvSpPr>
          <p:cNvPr id="662" name="Google Shape;662;p37"/>
          <p:cNvSpPr txBox="1"/>
          <p:nvPr>
            <p:ph idx="13" type="subTitle"/>
          </p:nvPr>
        </p:nvSpPr>
        <p:spPr>
          <a:xfrm>
            <a:off x="5677112" y="1906025"/>
            <a:ext cx="2390700" cy="36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Data Process&amp;EDA</a:t>
            </a:r>
            <a:endParaRPr sz="1800"/>
          </a:p>
        </p:txBody>
      </p:sp>
      <p:sp>
        <p:nvSpPr>
          <p:cNvPr id="663" name="Google Shape;663;p37"/>
          <p:cNvSpPr txBox="1"/>
          <p:nvPr>
            <p:ph idx="14" type="subTitle"/>
          </p:nvPr>
        </p:nvSpPr>
        <p:spPr>
          <a:xfrm>
            <a:off x="1966012" y="3417675"/>
            <a:ext cx="2390700" cy="36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Machine Learning Models</a:t>
            </a:r>
            <a:endParaRPr sz="1800"/>
          </a:p>
        </p:txBody>
      </p:sp>
      <p:sp>
        <p:nvSpPr>
          <p:cNvPr id="664" name="Google Shape;664;p37"/>
          <p:cNvSpPr txBox="1"/>
          <p:nvPr>
            <p:ph idx="15" type="subTitle"/>
          </p:nvPr>
        </p:nvSpPr>
        <p:spPr>
          <a:xfrm>
            <a:off x="5677112" y="3158525"/>
            <a:ext cx="2390700" cy="36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Conclusion</a:t>
            </a:r>
            <a:endParaRPr sz="1800"/>
          </a:p>
        </p:txBody>
      </p:sp>
      <p:sp>
        <p:nvSpPr>
          <p:cNvPr id="665" name="Google Shape;665;p37"/>
          <p:cNvSpPr txBox="1"/>
          <p:nvPr>
            <p:ph idx="5" type="title"/>
          </p:nvPr>
        </p:nvSpPr>
        <p:spPr>
          <a:xfrm>
            <a:off x="1076187" y="3158525"/>
            <a:ext cx="813900" cy="81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66" name="Google Shape;666;p37"/>
          <p:cNvSpPr txBox="1"/>
          <p:nvPr>
            <p:ph type="title"/>
          </p:nvPr>
        </p:nvSpPr>
        <p:spPr>
          <a:xfrm>
            <a:off x="1076187" y="1679025"/>
            <a:ext cx="813900" cy="81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67" name="Google Shape;667;p37"/>
          <p:cNvSpPr txBox="1"/>
          <p:nvPr>
            <p:ph idx="6" type="title"/>
          </p:nvPr>
        </p:nvSpPr>
        <p:spPr>
          <a:xfrm>
            <a:off x="4783500" y="1679025"/>
            <a:ext cx="813900" cy="81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68" name="Google Shape;668;p37"/>
          <p:cNvSpPr txBox="1"/>
          <p:nvPr>
            <p:ph idx="7" type="title"/>
          </p:nvPr>
        </p:nvSpPr>
        <p:spPr>
          <a:xfrm>
            <a:off x="4783500" y="3158525"/>
            <a:ext cx="813900" cy="81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69" name="Google Shape;669;p37"/>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AGENDA</a:t>
            </a:r>
            <a:endParaRPr/>
          </a:p>
        </p:txBody>
      </p:sp>
      <p:grpSp>
        <p:nvGrpSpPr>
          <p:cNvPr id="670" name="Google Shape;670;p37"/>
          <p:cNvGrpSpPr/>
          <p:nvPr/>
        </p:nvGrpSpPr>
        <p:grpSpPr>
          <a:xfrm flipH="1">
            <a:off x="1060460" y="445026"/>
            <a:ext cx="695328" cy="624346"/>
            <a:chOff x="2094250" y="1993550"/>
            <a:chExt cx="400650" cy="359750"/>
          </a:xfrm>
        </p:grpSpPr>
        <p:sp>
          <p:nvSpPr>
            <p:cNvPr id="671" name="Google Shape;671;p37"/>
            <p:cNvSpPr/>
            <p:nvPr/>
          </p:nvSpPr>
          <p:spPr>
            <a:xfrm>
              <a:off x="2094250" y="1993550"/>
              <a:ext cx="400650" cy="359750"/>
            </a:xfrm>
            <a:custGeom>
              <a:rect b="b" l="l" r="r" t="t"/>
              <a:pathLst>
                <a:path extrusionOk="0" h="14390" w="16026">
                  <a:moveTo>
                    <a:pt x="3365" y="1"/>
                  </a:moveTo>
                  <a:lnTo>
                    <a:pt x="1" y="10226"/>
                  </a:lnTo>
                  <a:lnTo>
                    <a:pt x="12661" y="14389"/>
                  </a:lnTo>
                  <a:lnTo>
                    <a:pt x="16026" y="4164"/>
                  </a:lnTo>
                  <a:lnTo>
                    <a:pt x="33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2114550" y="2165075"/>
              <a:ext cx="326025" cy="107050"/>
            </a:xfrm>
            <a:custGeom>
              <a:rect b="b" l="l" r="r" t="t"/>
              <a:pathLst>
                <a:path extrusionOk="0" h="4282" w="13041">
                  <a:moveTo>
                    <a:pt x="13040" y="4281"/>
                  </a:moveTo>
                  <a:lnTo>
                    <a:pt x="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7"/>
            <p:cNvSpPr/>
            <p:nvPr/>
          </p:nvSpPr>
          <p:spPr>
            <a:xfrm>
              <a:off x="2113900" y="2163100"/>
              <a:ext cx="327000" cy="110975"/>
            </a:xfrm>
            <a:custGeom>
              <a:rect b="b" l="l" r="r" t="t"/>
              <a:pathLst>
                <a:path extrusionOk="0" h="4439" w="13080">
                  <a:moveTo>
                    <a:pt x="53" y="1"/>
                  </a:moveTo>
                  <a:lnTo>
                    <a:pt x="0" y="145"/>
                  </a:lnTo>
                  <a:lnTo>
                    <a:pt x="13027" y="4439"/>
                  </a:lnTo>
                  <a:lnTo>
                    <a:pt x="13079" y="4282"/>
                  </a:lnTo>
                  <a:lnTo>
                    <a:pt x="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7"/>
            <p:cNvSpPr/>
            <p:nvPr/>
          </p:nvSpPr>
          <p:spPr>
            <a:xfrm>
              <a:off x="2205225" y="2024325"/>
              <a:ext cx="88725" cy="268750"/>
            </a:xfrm>
            <a:custGeom>
              <a:rect b="b" l="l" r="r" t="t"/>
              <a:pathLst>
                <a:path extrusionOk="0" h="10750" w="3549">
                  <a:moveTo>
                    <a:pt x="3548" y="0"/>
                  </a:moveTo>
                  <a:lnTo>
                    <a:pt x="0" y="10749"/>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7"/>
            <p:cNvSpPr/>
            <p:nvPr/>
          </p:nvSpPr>
          <p:spPr>
            <a:xfrm>
              <a:off x="2203575" y="2023675"/>
              <a:ext cx="92000" cy="270050"/>
            </a:xfrm>
            <a:custGeom>
              <a:rect b="b" l="l" r="r" t="t"/>
              <a:pathLst>
                <a:path extrusionOk="0" h="10802" w="3680">
                  <a:moveTo>
                    <a:pt x="3522" y="0"/>
                  </a:moveTo>
                  <a:lnTo>
                    <a:pt x="1" y="10749"/>
                  </a:lnTo>
                  <a:lnTo>
                    <a:pt x="145" y="10801"/>
                  </a:lnTo>
                  <a:lnTo>
                    <a:pt x="3679" y="53"/>
                  </a:lnTo>
                  <a:lnTo>
                    <a:pt x="3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7"/>
            <p:cNvSpPr/>
            <p:nvPr/>
          </p:nvSpPr>
          <p:spPr>
            <a:xfrm>
              <a:off x="2203250" y="2175875"/>
              <a:ext cx="63525" cy="63500"/>
            </a:xfrm>
            <a:custGeom>
              <a:rect b="b" l="l" r="r" t="t"/>
              <a:pathLst>
                <a:path extrusionOk="0" h="2540" w="2541">
                  <a:moveTo>
                    <a:pt x="1270" y="0"/>
                  </a:moveTo>
                  <a:cubicBezTo>
                    <a:pt x="563" y="0"/>
                    <a:pt x="0" y="576"/>
                    <a:pt x="0" y="1270"/>
                  </a:cubicBezTo>
                  <a:cubicBezTo>
                    <a:pt x="0" y="1977"/>
                    <a:pt x="563" y="2540"/>
                    <a:pt x="1270" y="2540"/>
                  </a:cubicBezTo>
                  <a:cubicBezTo>
                    <a:pt x="1977" y="2540"/>
                    <a:pt x="2540" y="1977"/>
                    <a:pt x="2540" y="1270"/>
                  </a:cubicBezTo>
                  <a:cubicBezTo>
                    <a:pt x="2540" y="576"/>
                    <a:pt x="1977" y="0"/>
                    <a:pt x="12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2188850" y="2199750"/>
              <a:ext cx="48125" cy="23275"/>
            </a:xfrm>
            <a:custGeom>
              <a:rect b="b" l="l" r="r" t="t"/>
              <a:pathLst>
                <a:path extrusionOk="0" h="931" w="1925">
                  <a:moveTo>
                    <a:pt x="1873" y="1"/>
                  </a:moveTo>
                  <a:cubicBezTo>
                    <a:pt x="1244" y="236"/>
                    <a:pt x="616" y="511"/>
                    <a:pt x="0" y="786"/>
                  </a:cubicBezTo>
                  <a:lnTo>
                    <a:pt x="66" y="930"/>
                  </a:lnTo>
                  <a:cubicBezTo>
                    <a:pt x="668" y="655"/>
                    <a:pt x="1310" y="394"/>
                    <a:pt x="1925" y="158"/>
                  </a:cubicBezTo>
                  <a:lnTo>
                    <a:pt x="18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7"/>
            <p:cNvSpPr/>
            <p:nvPr/>
          </p:nvSpPr>
          <p:spPr>
            <a:xfrm>
              <a:off x="2193100" y="2209575"/>
              <a:ext cx="48475" cy="23275"/>
            </a:xfrm>
            <a:custGeom>
              <a:rect b="b" l="l" r="r" t="t"/>
              <a:pathLst>
                <a:path extrusionOk="0" h="931" w="1939">
                  <a:moveTo>
                    <a:pt x="1873" y="1"/>
                  </a:moveTo>
                  <a:cubicBezTo>
                    <a:pt x="1244" y="236"/>
                    <a:pt x="616" y="498"/>
                    <a:pt x="1" y="786"/>
                  </a:cubicBezTo>
                  <a:lnTo>
                    <a:pt x="66" y="930"/>
                  </a:lnTo>
                  <a:cubicBezTo>
                    <a:pt x="681" y="655"/>
                    <a:pt x="1310" y="393"/>
                    <a:pt x="1938" y="158"/>
                  </a:cubicBezTo>
                  <a:lnTo>
                    <a:pt x="18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7"/>
            <p:cNvSpPr/>
            <p:nvPr/>
          </p:nvSpPr>
          <p:spPr>
            <a:xfrm>
              <a:off x="2406500" y="2096625"/>
              <a:ext cx="33750" cy="62250"/>
            </a:xfrm>
            <a:custGeom>
              <a:rect b="b" l="l" r="r" t="t"/>
              <a:pathLst>
                <a:path extrusionOk="0" h="2490" w="1350">
                  <a:moveTo>
                    <a:pt x="1168" y="0"/>
                  </a:moveTo>
                  <a:cubicBezTo>
                    <a:pt x="1014" y="0"/>
                    <a:pt x="863" y="59"/>
                    <a:pt x="760" y="172"/>
                  </a:cubicBezTo>
                  <a:cubicBezTo>
                    <a:pt x="603" y="355"/>
                    <a:pt x="564" y="591"/>
                    <a:pt x="668" y="800"/>
                  </a:cubicBezTo>
                  <a:cubicBezTo>
                    <a:pt x="682" y="840"/>
                    <a:pt x="695" y="892"/>
                    <a:pt x="721" y="931"/>
                  </a:cubicBezTo>
                  <a:cubicBezTo>
                    <a:pt x="773" y="1010"/>
                    <a:pt x="799" y="1102"/>
                    <a:pt x="786" y="1193"/>
                  </a:cubicBezTo>
                  <a:cubicBezTo>
                    <a:pt x="760" y="1285"/>
                    <a:pt x="642" y="1337"/>
                    <a:pt x="551" y="1363"/>
                  </a:cubicBezTo>
                  <a:lnTo>
                    <a:pt x="485" y="1376"/>
                  </a:lnTo>
                  <a:cubicBezTo>
                    <a:pt x="367" y="1403"/>
                    <a:pt x="249" y="1468"/>
                    <a:pt x="158" y="1547"/>
                  </a:cubicBezTo>
                  <a:cubicBezTo>
                    <a:pt x="40" y="1678"/>
                    <a:pt x="1" y="1861"/>
                    <a:pt x="53" y="2031"/>
                  </a:cubicBezTo>
                  <a:cubicBezTo>
                    <a:pt x="79" y="2227"/>
                    <a:pt x="210" y="2398"/>
                    <a:pt x="393" y="2489"/>
                  </a:cubicBezTo>
                  <a:lnTo>
                    <a:pt x="446" y="2319"/>
                  </a:lnTo>
                  <a:cubicBezTo>
                    <a:pt x="315" y="2254"/>
                    <a:pt x="223" y="2136"/>
                    <a:pt x="197" y="1992"/>
                  </a:cubicBezTo>
                  <a:cubicBezTo>
                    <a:pt x="158" y="1874"/>
                    <a:pt x="197" y="1743"/>
                    <a:pt x="276" y="1651"/>
                  </a:cubicBezTo>
                  <a:cubicBezTo>
                    <a:pt x="341" y="1586"/>
                    <a:pt x="433" y="1547"/>
                    <a:pt x="524" y="1534"/>
                  </a:cubicBezTo>
                  <a:lnTo>
                    <a:pt x="590" y="1521"/>
                  </a:lnTo>
                  <a:cubicBezTo>
                    <a:pt x="747" y="1494"/>
                    <a:pt x="891" y="1390"/>
                    <a:pt x="943" y="1232"/>
                  </a:cubicBezTo>
                  <a:cubicBezTo>
                    <a:pt x="970" y="1102"/>
                    <a:pt x="943" y="971"/>
                    <a:pt x="865" y="853"/>
                  </a:cubicBezTo>
                  <a:cubicBezTo>
                    <a:pt x="839" y="827"/>
                    <a:pt x="826" y="787"/>
                    <a:pt x="812" y="748"/>
                  </a:cubicBezTo>
                  <a:cubicBezTo>
                    <a:pt x="747" y="591"/>
                    <a:pt x="773" y="408"/>
                    <a:pt x="878" y="290"/>
                  </a:cubicBezTo>
                  <a:cubicBezTo>
                    <a:pt x="956" y="201"/>
                    <a:pt x="1072" y="157"/>
                    <a:pt x="1185" y="157"/>
                  </a:cubicBezTo>
                  <a:cubicBezTo>
                    <a:pt x="1223" y="157"/>
                    <a:pt x="1261" y="162"/>
                    <a:pt x="1297" y="172"/>
                  </a:cubicBezTo>
                  <a:lnTo>
                    <a:pt x="1349" y="28"/>
                  </a:lnTo>
                  <a:cubicBezTo>
                    <a:pt x="1290" y="10"/>
                    <a:pt x="1229" y="0"/>
                    <a:pt x="1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7"/>
            <p:cNvSpPr/>
            <p:nvPr/>
          </p:nvSpPr>
          <p:spPr>
            <a:xfrm>
              <a:off x="2420900" y="2102450"/>
              <a:ext cx="34725" cy="61650"/>
            </a:xfrm>
            <a:custGeom>
              <a:rect b="b" l="l" r="r" t="t"/>
              <a:pathLst>
                <a:path extrusionOk="0" h="2466" w="1389">
                  <a:moveTo>
                    <a:pt x="1251" y="1"/>
                  </a:moveTo>
                  <a:cubicBezTo>
                    <a:pt x="1061" y="1"/>
                    <a:pt x="816" y="81"/>
                    <a:pt x="734" y="266"/>
                  </a:cubicBezTo>
                  <a:cubicBezTo>
                    <a:pt x="655" y="463"/>
                    <a:pt x="747" y="646"/>
                    <a:pt x="826" y="803"/>
                  </a:cubicBezTo>
                  <a:cubicBezTo>
                    <a:pt x="865" y="869"/>
                    <a:pt x="891" y="934"/>
                    <a:pt x="917" y="999"/>
                  </a:cubicBezTo>
                  <a:cubicBezTo>
                    <a:pt x="943" y="1078"/>
                    <a:pt x="943" y="1170"/>
                    <a:pt x="917" y="1248"/>
                  </a:cubicBezTo>
                  <a:cubicBezTo>
                    <a:pt x="865" y="1327"/>
                    <a:pt x="734" y="1366"/>
                    <a:pt x="590" y="1392"/>
                  </a:cubicBezTo>
                  <a:cubicBezTo>
                    <a:pt x="394" y="1445"/>
                    <a:pt x="171" y="1497"/>
                    <a:pt x="92" y="1706"/>
                  </a:cubicBezTo>
                  <a:cubicBezTo>
                    <a:pt x="1" y="1994"/>
                    <a:pt x="145" y="2322"/>
                    <a:pt x="420" y="2466"/>
                  </a:cubicBezTo>
                  <a:lnTo>
                    <a:pt x="498" y="2309"/>
                  </a:lnTo>
                  <a:cubicBezTo>
                    <a:pt x="289" y="2204"/>
                    <a:pt x="197" y="1968"/>
                    <a:pt x="250" y="1759"/>
                  </a:cubicBezTo>
                  <a:cubicBezTo>
                    <a:pt x="302" y="1628"/>
                    <a:pt x="459" y="1589"/>
                    <a:pt x="629" y="1549"/>
                  </a:cubicBezTo>
                  <a:cubicBezTo>
                    <a:pt x="786" y="1536"/>
                    <a:pt x="943" y="1458"/>
                    <a:pt x="1048" y="1327"/>
                  </a:cubicBezTo>
                  <a:cubicBezTo>
                    <a:pt x="1101" y="1209"/>
                    <a:pt x="1114" y="1078"/>
                    <a:pt x="1061" y="960"/>
                  </a:cubicBezTo>
                  <a:cubicBezTo>
                    <a:pt x="1035" y="882"/>
                    <a:pt x="1009" y="803"/>
                    <a:pt x="970" y="738"/>
                  </a:cubicBezTo>
                  <a:cubicBezTo>
                    <a:pt x="891" y="594"/>
                    <a:pt x="826" y="463"/>
                    <a:pt x="878" y="332"/>
                  </a:cubicBezTo>
                  <a:cubicBezTo>
                    <a:pt x="929" y="229"/>
                    <a:pt x="1094" y="158"/>
                    <a:pt x="1239" y="158"/>
                  </a:cubicBezTo>
                  <a:cubicBezTo>
                    <a:pt x="1278" y="158"/>
                    <a:pt x="1316" y="163"/>
                    <a:pt x="1349" y="175"/>
                  </a:cubicBezTo>
                  <a:lnTo>
                    <a:pt x="1389" y="18"/>
                  </a:lnTo>
                  <a:cubicBezTo>
                    <a:pt x="1350" y="6"/>
                    <a:pt x="1302" y="1"/>
                    <a:pt x="1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37"/>
          <p:cNvGrpSpPr/>
          <p:nvPr/>
        </p:nvGrpSpPr>
        <p:grpSpPr>
          <a:xfrm flipH="1">
            <a:off x="7586800" y="632816"/>
            <a:ext cx="673174" cy="862229"/>
            <a:chOff x="423050" y="2039550"/>
            <a:chExt cx="318150" cy="407500"/>
          </a:xfrm>
        </p:grpSpPr>
        <p:sp>
          <p:nvSpPr>
            <p:cNvPr id="682" name="Google Shape;682;p37"/>
            <p:cNvSpPr/>
            <p:nvPr/>
          </p:nvSpPr>
          <p:spPr>
            <a:xfrm>
              <a:off x="423050" y="2039550"/>
              <a:ext cx="318150" cy="407500"/>
            </a:xfrm>
            <a:custGeom>
              <a:rect b="b" l="l" r="r" t="t"/>
              <a:pathLst>
                <a:path extrusionOk="0" h="16300" w="12726">
                  <a:moveTo>
                    <a:pt x="11315" y="0"/>
                  </a:moveTo>
                  <a:cubicBezTo>
                    <a:pt x="11239" y="0"/>
                    <a:pt x="11163" y="35"/>
                    <a:pt x="11115" y="98"/>
                  </a:cubicBezTo>
                  <a:lnTo>
                    <a:pt x="79" y="15076"/>
                  </a:lnTo>
                  <a:cubicBezTo>
                    <a:pt x="0" y="15181"/>
                    <a:pt x="26" y="15338"/>
                    <a:pt x="131" y="15416"/>
                  </a:cubicBezTo>
                  <a:lnTo>
                    <a:pt x="1270" y="16254"/>
                  </a:lnTo>
                  <a:cubicBezTo>
                    <a:pt x="1311" y="16285"/>
                    <a:pt x="1361" y="16300"/>
                    <a:pt x="1410" y="16300"/>
                  </a:cubicBezTo>
                  <a:cubicBezTo>
                    <a:pt x="1486" y="16300"/>
                    <a:pt x="1563" y="16265"/>
                    <a:pt x="1610" y="16202"/>
                  </a:cubicBezTo>
                  <a:lnTo>
                    <a:pt x="12647" y="1224"/>
                  </a:lnTo>
                  <a:cubicBezTo>
                    <a:pt x="12726" y="1120"/>
                    <a:pt x="12700" y="963"/>
                    <a:pt x="12595" y="884"/>
                  </a:cubicBezTo>
                  <a:lnTo>
                    <a:pt x="11456" y="46"/>
                  </a:lnTo>
                  <a:cubicBezTo>
                    <a:pt x="11414" y="15"/>
                    <a:pt x="11365" y="0"/>
                    <a:pt x="11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7"/>
            <p:cNvSpPr/>
            <p:nvPr/>
          </p:nvSpPr>
          <p:spPr>
            <a:xfrm>
              <a:off x="529150" y="2194150"/>
              <a:ext cx="108300" cy="97850"/>
            </a:xfrm>
            <a:custGeom>
              <a:rect b="b" l="l" r="r" t="t"/>
              <a:pathLst>
                <a:path extrusionOk="0" h="3914" w="4332">
                  <a:moveTo>
                    <a:pt x="2136" y="0"/>
                  </a:moveTo>
                  <a:cubicBezTo>
                    <a:pt x="1023" y="0"/>
                    <a:pt x="0" y="972"/>
                    <a:pt x="194" y="2254"/>
                  </a:cubicBezTo>
                  <a:cubicBezTo>
                    <a:pt x="354" y="3301"/>
                    <a:pt x="1236" y="3914"/>
                    <a:pt x="2134" y="3914"/>
                  </a:cubicBezTo>
                  <a:cubicBezTo>
                    <a:pt x="2707" y="3914"/>
                    <a:pt x="3287" y="3664"/>
                    <a:pt x="3690" y="3118"/>
                  </a:cubicBezTo>
                  <a:cubicBezTo>
                    <a:pt x="4331" y="2254"/>
                    <a:pt x="4148" y="1023"/>
                    <a:pt x="3284" y="382"/>
                  </a:cubicBezTo>
                  <a:cubicBezTo>
                    <a:pt x="2922" y="118"/>
                    <a:pt x="2524" y="0"/>
                    <a:pt x="2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7"/>
            <p:cNvSpPr/>
            <p:nvPr/>
          </p:nvSpPr>
          <p:spPr>
            <a:xfrm>
              <a:off x="576875" y="2211900"/>
              <a:ext cx="34050" cy="52700"/>
            </a:xfrm>
            <a:custGeom>
              <a:rect b="b" l="l" r="r" t="t"/>
              <a:pathLst>
                <a:path extrusionOk="0" h="2108" w="1362">
                  <a:moveTo>
                    <a:pt x="1076" y="1"/>
                  </a:moveTo>
                  <a:cubicBezTo>
                    <a:pt x="1052" y="1"/>
                    <a:pt x="1028" y="12"/>
                    <a:pt x="1009" y="39"/>
                  </a:cubicBezTo>
                  <a:lnTo>
                    <a:pt x="0" y="1400"/>
                  </a:lnTo>
                  <a:lnTo>
                    <a:pt x="1218" y="2094"/>
                  </a:lnTo>
                  <a:cubicBezTo>
                    <a:pt x="1231" y="2094"/>
                    <a:pt x="1244" y="2107"/>
                    <a:pt x="1257" y="2107"/>
                  </a:cubicBezTo>
                  <a:cubicBezTo>
                    <a:pt x="1336" y="2107"/>
                    <a:pt x="1362" y="1989"/>
                    <a:pt x="1297" y="1950"/>
                  </a:cubicBezTo>
                  <a:lnTo>
                    <a:pt x="236" y="1348"/>
                  </a:lnTo>
                  <a:lnTo>
                    <a:pt x="1139" y="130"/>
                  </a:lnTo>
                  <a:cubicBezTo>
                    <a:pt x="1186" y="65"/>
                    <a:pt x="1134"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a:off x="620100" y="2171075"/>
              <a:ext cx="19650" cy="17700"/>
            </a:xfrm>
            <a:custGeom>
              <a:rect b="b" l="l" r="r" t="t"/>
              <a:pathLst>
                <a:path extrusionOk="0" h="708" w="786">
                  <a:moveTo>
                    <a:pt x="386" y="0"/>
                  </a:moveTo>
                  <a:cubicBezTo>
                    <a:pt x="182" y="0"/>
                    <a:pt x="0" y="179"/>
                    <a:pt x="39" y="402"/>
                  </a:cubicBezTo>
                  <a:cubicBezTo>
                    <a:pt x="63" y="593"/>
                    <a:pt x="223" y="707"/>
                    <a:pt x="386" y="707"/>
                  </a:cubicBezTo>
                  <a:cubicBezTo>
                    <a:pt x="491" y="707"/>
                    <a:pt x="596" y="661"/>
                    <a:pt x="667" y="559"/>
                  </a:cubicBezTo>
                  <a:cubicBezTo>
                    <a:pt x="785" y="402"/>
                    <a:pt x="746" y="192"/>
                    <a:pt x="602" y="74"/>
                  </a:cubicBezTo>
                  <a:cubicBezTo>
                    <a:pt x="533" y="23"/>
                    <a:pt x="458"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7"/>
            <p:cNvSpPr/>
            <p:nvPr/>
          </p:nvSpPr>
          <p:spPr>
            <a:xfrm>
              <a:off x="641050" y="2142550"/>
              <a:ext cx="19650" cy="17750"/>
            </a:xfrm>
            <a:custGeom>
              <a:rect b="b" l="l" r="r" t="t"/>
              <a:pathLst>
                <a:path extrusionOk="0" h="710" w="786">
                  <a:moveTo>
                    <a:pt x="386" y="0"/>
                  </a:moveTo>
                  <a:cubicBezTo>
                    <a:pt x="186" y="0"/>
                    <a:pt x="0" y="174"/>
                    <a:pt x="39" y="404"/>
                  </a:cubicBezTo>
                  <a:cubicBezTo>
                    <a:pt x="71" y="595"/>
                    <a:pt x="229" y="709"/>
                    <a:pt x="393" y="709"/>
                  </a:cubicBezTo>
                  <a:cubicBezTo>
                    <a:pt x="497" y="709"/>
                    <a:pt x="604" y="663"/>
                    <a:pt x="680" y="561"/>
                  </a:cubicBezTo>
                  <a:cubicBezTo>
                    <a:pt x="785" y="404"/>
                    <a:pt x="759" y="194"/>
                    <a:pt x="602" y="76"/>
                  </a:cubicBezTo>
                  <a:cubicBezTo>
                    <a:pt x="535" y="23"/>
                    <a:pt x="460"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7"/>
            <p:cNvSpPr/>
            <p:nvPr/>
          </p:nvSpPr>
          <p:spPr>
            <a:xfrm>
              <a:off x="662225" y="2113925"/>
              <a:ext cx="19750" cy="17750"/>
            </a:xfrm>
            <a:custGeom>
              <a:rect b="b" l="l" r="r" t="t"/>
              <a:pathLst>
                <a:path extrusionOk="0" h="710" w="790">
                  <a:moveTo>
                    <a:pt x="388" y="1"/>
                  </a:moveTo>
                  <a:cubicBezTo>
                    <a:pt x="188" y="1"/>
                    <a:pt x="0" y="176"/>
                    <a:pt x="30" y="410"/>
                  </a:cubicBezTo>
                  <a:cubicBezTo>
                    <a:pt x="61" y="601"/>
                    <a:pt x="224" y="709"/>
                    <a:pt x="388" y="709"/>
                  </a:cubicBezTo>
                  <a:cubicBezTo>
                    <a:pt x="493" y="709"/>
                    <a:pt x="599" y="664"/>
                    <a:pt x="671" y="567"/>
                  </a:cubicBezTo>
                  <a:cubicBezTo>
                    <a:pt x="789" y="410"/>
                    <a:pt x="750" y="187"/>
                    <a:pt x="593" y="69"/>
                  </a:cubicBezTo>
                  <a:cubicBezTo>
                    <a:pt x="529" y="22"/>
                    <a:pt x="457" y="1"/>
                    <a:pt x="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55"/>
          <p:cNvSpPr txBox="1"/>
          <p:nvPr>
            <p:ph type="title"/>
          </p:nvPr>
        </p:nvSpPr>
        <p:spPr>
          <a:xfrm>
            <a:off x="437100" y="209425"/>
            <a:ext cx="66522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Sentiment Analysis</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sp>
        <p:nvSpPr>
          <p:cNvPr id="1237" name="Google Shape;1237;p55"/>
          <p:cNvSpPr txBox="1"/>
          <p:nvPr/>
        </p:nvSpPr>
        <p:spPr>
          <a:xfrm>
            <a:off x="437100" y="1133800"/>
            <a:ext cx="3552000" cy="37104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Char char="●"/>
            </a:pPr>
            <a:r>
              <a:rPr lang="en" sz="1600"/>
              <a:t>The process of using NLP and machine learning to classify sentiments (positive, negative, neutral) in text data</a:t>
            </a:r>
            <a:endParaRPr sz="1600"/>
          </a:p>
          <a:p>
            <a:pPr indent="0" lvl="0" marL="457200" rtl="0" algn="l">
              <a:lnSpc>
                <a:spcPct val="115000"/>
              </a:lnSpc>
              <a:spcBef>
                <a:spcPts val="0"/>
              </a:spcBef>
              <a:spcAft>
                <a:spcPts val="0"/>
              </a:spcAft>
              <a:buNone/>
            </a:pPr>
            <a:r>
              <a:t/>
            </a:r>
            <a:endParaRPr sz="1600"/>
          </a:p>
          <a:p>
            <a:pPr indent="0" lvl="0" marL="457200" rtl="0" algn="l">
              <a:lnSpc>
                <a:spcPct val="115000"/>
              </a:lnSpc>
              <a:spcBef>
                <a:spcPts val="0"/>
              </a:spcBef>
              <a:spcAft>
                <a:spcPts val="0"/>
              </a:spcAft>
              <a:buNone/>
            </a:pPr>
            <a:r>
              <a:t/>
            </a:r>
            <a:endParaRPr sz="1600"/>
          </a:p>
          <a:p>
            <a:pPr indent="0" lvl="0" marL="457200" rtl="0" algn="l">
              <a:lnSpc>
                <a:spcPct val="115000"/>
              </a:lnSpc>
              <a:spcBef>
                <a:spcPts val="0"/>
              </a:spcBef>
              <a:spcAft>
                <a:spcPts val="0"/>
              </a:spcAft>
              <a:buNone/>
            </a:pPr>
            <a:r>
              <a:rPr b="1" lang="en" sz="1600"/>
              <a:t>Our Problem</a:t>
            </a:r>
            <a:endParaRPr b="1" sz="1600"/>
          </a:p>
          <a:p>
            <a:pPr indent="-330200" lvl="0" marL="457200" rtl="0" algn="l">
              <a:lnSpc>
                <a:spcPct val="115000"/>
              </a:lnSpc>
              <a:spcBef>
                <a:spcPts val="0"/>
              </a:spcBef>
              <a:spcAft>
                <a:spcPts val="0"/>
              </a:spcAft>
              <a:buSzPts val="1600"/>
              <a:buChar char="●"/>
            </a:pPr>
            <a:r>
              <a:rPr lang="en" sz="1600"/>
              <a:t>Classify the sentiment of an Amazon product review as Positive, Neutral, or Negative.</a:t>
            </a:r>
            <a:endParaRPr sz="1600"/>
          </a:p>
          <a:p>
            <a:pPr indent="0" lvl="0" marL="0" rtl="0" algn="l">
              <a:lnSpc>
                <a:spcPct val="115000"/>
              </a:lnSpc>
              <a:spcBef>
                <a:spcPts val="0"/>
              </a:spcBef>
              <a:spcAft>
                <a:spcPts val="0"/>
              </a:spcAft>
              <a:buNone/>
            </a:pPr>
            <a:r>
              <a:t/>
            </a:r>
            <a:endParaRPr sz="1600"/>
          </a:p>
          <a:p>
            <a:pPr indent="0" lvl="0" marL="0" rtl="0" algn="l">
              <a:lnSpc>
                <a:spcPct val="115000"/>
              </a:lnSpc>
              <a:spcBef>
                <a:spcPts val="0"/>
              </a:spcBef>
              <a:spcAft>
                <a:spcPts val="0"/>
              </a:spcAft>
              <a:buNone/>
            </a:pPr>
            <a:r>
              <a:t/>
            </a:r>
            <a:endParaRPr sz="1100"/>
          </a:p>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pic>
        <p:nvPicPr>
          <p:cNvPr id="1238" name="Google Shape;1238;p55"/>
          <p:cNvPicPr preferRelativeResize="0"/>
          <p:nvPr/>
        </p:nvPicPr>
        <p:blipFill>
          <a:blip r:embed="rId3">
            <a:alphaModFix/>
          </a:blip>
          <a:stretch>
            <a:fillRect/>
          </a:stretch>
        </p:blipFill>
        <p:spPr>
          <a:xfrm>
            <a:off x="4572000" y="1780102"/>
            <a:ext cx="4082499" cy="3186497"/>
          </a:xfrm>
          <a:prstGeom prst="rect">
            <a:avLst/>
          </a:prstGeom>
          <a:noFill/>
          <a:ln>
            <a:noFill/>
          </a:ln>
        </p:spPr>
      </p:pic>
      <p:sp>
        <p:nvSpPr>
          <p:cNvPr id="1239" name="Google Shape;1239;p55"/>
          <p:cNvSpPr/>
          <p:nvPr/>
        </p:nvSpPr>
        <p:spPr>
          <a:xfrm>
            <a:off x="4653475" y="4628100"/>
            <a:ext cx="1631700" cy="2673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DM Sans"/>
                <a:ea typeface="DM Sans"/>
                <a:cs typeface="DM Sans"/>
                <a:sym typeface="DM Sans"/>
              </a:rPr>
              <a:t>How does it Work</a:t>
            </a:r>
            <a:endParaRPr>
              <a:latin typeface="DM Sans"/>
              <a:ea typeface="DM Sans"/>
              <a:cs typeface="DM Sans"/>
              <a:sym typeface="DM Sans"/>
            </a:endParaRPr>
          </a:p>
        </p:txBody>
      </p:sp>
      <p:pic>
        <p:nvPicPr>
          <p:cNvPr id="1240" name="Google Shape;1240;p55"/>
          <p:cNvPicPr preferRelativeResize="0"/>
          <p:nvPr/>
        </p:nvPicPr>
        <p:blipFill rotWithShape="1">
          <a:blip r:embed="rId4">
            <a:alphaModFix/>
          </a:blip>
          <a:srcRect b="8768" l="5928" r="7393" t="24600"/>
          <a:stretch/>
        </p:blipFill>
        <p:spPr>
          <a:xfrm>
            <a:off x="6232875" y="288900"/>
            <a:ext cx="2853924" cy="1353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4" name="Shape 1244"/>
        <p:cNvGrpSpPr/>
        <p:nvPr/>
      </p:nvGrpSpPr>
      <p:grpSpPr>
        <a:xfrm>
          <a:off x="0" y="0"/>
          <a:ext cx="0" cy="0"/>
          <a:chOff x="0" y="0"/>
          <a:chExt cx="0" cy="0"/>
        </a:xfrm>
      </p:grpSpPr>
      <p:sp>
        <p:nvSpPr>
          <p:cNvPr id="1245" name="Google Shape;1245;p56"/>
          <p:cNvSpPr txBox="1"/>
          <p:nvPr>
            <p:ph type="title"/>
          </p:nvPr>
        </p:nvSpPr>
        <p:spPr>
          <a:xfrm>
            <a:off x="437100" y="209425"/>
            <a:ext cx="66522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Sentiment Analysis</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sp>
        <p:nvSpPr>
          <p:cNvPr id="1246" name="Google Shape;1246;p56"/>
          <p:cNvSpPr/>
          <p:nvPr/>
        </p:nvSpPr>
        <p:spPr>
          <a:xfrm>
            <a:off x="557300" y="1386625"/>
            <a:ext cx="1246200" cy="640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Lexend"/>
                <a:ea typeface="Lexend"/>
                <a:cs typeface="Lexend"/>
                <a:sym typeface="Lexend"/>
              </a:rPr>
              <a:t>Document Assembler</a:t>
            </a:r>
            <a:endParaRPr>
              <a:solidFill>
                <a:schemeClr val="dk1"/>
              </a:solidFill>
              <a:latin typeface="Lexend"/>
              <a:ea typeface="Lexend"/>
              <a:cs typeface="Lexend"/>
              <a:sym typeface="Lexend"/>
            </a:endParaRPr>
          </a:p>
        </p:txBody>
      </p:sp>
      <p:sp>
        <p:nvSpPr>
          <p:cNvPr id="1247" name="Google Shape;1247;p56"/>
          <p:cNvSpPr/>
          <p:nvPr/>
        </p:nvSpPr>
        <p:spPr>
          <a:xfrm>
            <a:off x="2253100" y="1386625"/>
            <a:ext cx="1246200" cy="640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374151"/>
                </a:solidFill>
                <a:latin typeface="Lexend"/>
                <a:ea typeface="Lexend"/>
                <a:cs typeface="Lexend"/>
                <a:sym typeface="Lexend"/>
              </a:rPr>
              <a:t>Sentence Detector</a:t>
            </a:r>
            <a:endParaRPr sz="1200">
              <a:solidFill>
                <a:schemeClr val="dk1"/>
              </a:solidFill>
              <a:latin typeface="Lexend"/>
              <a:ea typeface="Lexend"/>
              <a:cs typeface="Lexend"/>
              <a:sym typeface="Lexend"/>
            </a:endParaRPr>
          </a:p>
        </p:txBody>
      </p:sp>
      <p:sp>
        <p:nvSpPr>
          <p:cNvPr id="1248" name="Google Shape;1248;p56"/>
          <p:cNvSpPr/>
          <p:nvPr/>
        </p:nvSpPr>
        <p:spPr>
          <a:xfrm>
            <a:off x="3948900" y="1386625"/>
            <a:ext cx="1246200" cy="640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374151"/>
                </a:solidFill>
                <a:latin typeface="Lexend"/>
                <a:ea typeface="Lexend"/>
                <a:cs typeface="Lexend"/>
                <a:sym typeface="Lexend"/>
              </a:rPr>
              <a:t>Tokenizer</a:t>
            </a:r>
            <a:endParaRPr sz="1200">
              <a:solidFill>
                <a:schemeClr val="dk1"/>
              </a:solidFill>
              <a:latin typeface="Lexend"/>
              <a:ea typeface="Lexend"/>
              <a:cs typeface="Lexend"/>
              <a:sym typeface="Lexend"/>
            </a:endParaRPr>
          </a:p>
        </p:txBody>
      </p:sp>
      <p:sp>
        <p:nvSpPr>
          <p:cNvPr id="1249" name="Google Shape;1249;p56"/>
          <p:cNvSpPr/>
          <p:nvPr/>
        </p:nvSpPr>
        <p:spPr>
          <a:xfrm>
            <a:off x="5644700" y="1386625"/>
            <a:ext cx="1246200" cy="640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374151"/>
                </a:solidFill>
                <a:latin typeface="Lexend"/>
                <a:ea typeface="Lexend"/>
                <a:cs typeface="Lexend"/>
                <a:sym typeface="Lexend"/>
              </a:rPr>
              <a:t>Sentence Embeddings</a:t>
            </a:r>
            <a:endParaRPr sz="1200">
              <a:solidFill>
                <a:schemeClr val="dk1"/>
              </a:solidFill>
              <a:latin typeface="Lexend"/>
              <a:ea typeface="Lexend"/>
              <a:cs typeface="Lexend"/>
              <a:sym typeface="Lexend"/>
            </a:endParaRPr>
          </a:p>
        </p:txBody>
      </p:sp>
      <p:sp>
        <p:nvSpPr>
          <p:cNvPr id="1250" name="Google Shape;1250;p56"/>
          <p:cNvSpPr/>
          <p:nvPr/>
        </p:nvSpPr>
        <p:spPr>
          <a:xfrm>
            <a:off x="7340500" y="1386625"/>
            <a:ext cx="1246200" cy="640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rgbClr val="374151"/>
                </a:solidFill>
                <a:latin typeface="Lexend"/>
                <a:ea typeface="Lexend"/>
                <a:cs typeface="Lexend"/>
                <a:sym typeface="Lexend"/>
              </a:rPr>
              <a:t>Sentiment Detector</a:t>
            </a:r>
            <a:endParaRPr sz="1200">
              <a:solidFill>
                <a:schemeClr val="dk1"/>
              </a:solidFill>
              <a:latin typeface="Lexend"/>
              <a:ea typeface="Lexend"/>
              <a:cs typeface="Lexend"/>
              <a:sym typeface="Lexend"/>
            </a:endParaRPr>
          </a:p>
        </p:txBody>
      </p:sp>
      <p:sp>
        <p:nvSpPr>
          <p:cNvPr id="1251" name="Google Shape;1251;p56"/>
          <p:cNvSpPr/>
          <p:nvPr/>
        </p:nvSpPr>
        <p:spPr>
          <a:xfrm>
            <a:off x="1842900" y="1586875"/>
            <a:ext cx="370800" cy="2403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52" name="Google Shape;1252;p56"/>
          <p:cNvSpPr/>
          <p:nvPr/>
        </p:nvSpPr>
        <p:spPr>
          <a:xfrm>
            <a:off x="3538700" y="1586875"/>
            <a:ext cx="370800" cy="2403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53" name="Google Shape;1253;p56"/>
          <p:cNvSpPr/>
          <p:nvPr/>
        </p:nvSpPr>
        <p:spPr>
          <a:xfrm>
            <a:off x="5234500" y="1586875"/>
            <a:ext cx="370800" cy="2403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54" name="Google Shape;1254;p56"/>
          <p:cNvSpPr/>
          <p:nvPr/>
        </p:nvSpPr>
        <p:spPr>
          <a:xfrm>
            <a:off x="6930300" y="1586875"/>
            <a:ext cx="370800" cy="2403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55" name="Google Shape;1255;p56"/>
          <p:cNvSpPr txBox="1"/>
          <p:nvPr/>
        </p:nvSpPr>
        <p:spPr>
          <a:xfrm>
            <a:off x="564825" y="2164563"/>
            <a:ext cx="1335300" cy="106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374151"/>
                </a:solidFill>
                <a:latin typeface="Roboto"/>
                <a:ea typeface="Roboto"/>
                <a:cs typeface="Roboto"/>
                <a:sym typeface="Roboto"/>
              </a:rPr>
              <a:t>Converts raw text into a structured format</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sp>
        <p:nvSpPr>
          <p:cNvPr id="1256" name="Google Shape;1256;p56"/>
          <p:cNvSpPr txBox="1"/>
          <p:nvPr/>
        </p:nvSpPr>
        <p:spPr>
          <a:xfrm>
            <a:off x="2208550" y="2164563"/>
            <a:ext cx="1335300" cy="83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374151"/>
                </a:solidFill>
                <a:latin typeface="Roboto"/>
                <a:ea typeface="Roboto"/>
                <a:cs typeface="Roboto"/>
                <a:sym typeface="Roboto"/>
              </a:rPr>
              <a:t>Splits the text into individual sentences</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sp>
        <p:nvSpPr>
          <p:cNvPr id="1257" name="Google Shape;1257;p56"/>
          <p:cNvSpPr txBox="1"/>
          <p:nvPr/>
        </p:nvSpPr>
        <p:spPr>
          <a:xfrm>
            <a:off x="3904350" y="2164563"/>
            <a:ext cx="1335300" cy="106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374151"/>
                </a:solidFill>
                <a:latin typeface="Roboto"/>
                <a:ea typeface="Roboto"/>
                <a:cs typeface="Roboto"/>
                <a:sym typeface="Roboto"/>
              </a:rPr>
              <a:t>Breaks sentences into tokens (words)</a:t>
            </a:r>
            <a:endParaRPr sz="1200">
              <a:solidFill>
                <a:srgbClr val="374151"/>
              </a:solidFill>
              <a:latin typeface="Roboto"/>
              <a:ea typeface="Roboto"/>
              <a:cs typeface="Roboto"/>
              <a:sym typeface="Roboto"/>
            </a:endParaRPr>
          </a:p>
          <a:p>
            <a:pPr indent="0" lvl="0" marL="0" rtl="0" algn="l">
              <a:lnSpc>
                <a:spcPct val="115000"/>
              </a:lnSpc>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sp>
        <p:nvSpPr>
          <p:cNvPr id="1258" name="Google Shape;1258;p56"/>
          <p:cNvSpPr txBox="1"/>
          <p:nvPr/>
        </p:nvSpPr>
        <p:spPr>
          <a:xfrm>
            <a:off x="5683400" y="2164563"/>
            <a:ext cx="1405800" cy="181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374151"/>
                </a:solidFill>
                <a:latin typeface="Roboto"/>
                <a:ea typeface="Roboto"/>
                <a:cs typeface="Roboto"/>
                <a:sym typeface="Roboto"/>
              </a:rPr>
              <a:t>Uses </a:t>
            </a:r>
            <a:r>
              <a:rPr b="1" lang="en" sz="1200">
                <a:solidFill>
                  <a:srgbClr val="374151"/>
                </a:solidFill>
                <a:latin typeface="Roboto"/>
                <a:ea typeface="Roboto"/>
                <a:cs typeface="Roboto"/>
                <a:sym typeface="Roboto"/>
              </a:rPr>
              <a:t>Universal Sentence Encoder</a:t>
            </a:r>
            <a:r>
              <a:rPr lang="en" sz="1200">
                <a:solidFill>
                  <a:srgbClr val="374151"/>
                </a:solidFill>
                <a:latin typeface="Roboto"/>
                <a:ea typeface="Roboto"/>
                <a:cs typeface="Roboto"/>
                <a:sym typeface="Roboto"/>
              </a:rPr>
              <a:t> to convert sentences into numerical representations</a:t>
            </a:r>
            <a:endParaRPr sz="1200">
              <a:solidFill>
                <a:srgbClr val="374151"/>
              </a:solidFill>
              <a:latin typeface="Roboto"/>
              <a:ea typeface="Roboto"/>
              <a:cs typeface="Roboto"/>
              <a:sym typeface="Roboto"/>
            </a:endParaRPr>
          </a:p>
          <a:p>
            <a:pPr indent="0" lvl="0" marL="0" rtl="0" algn="l">
              <a:lnSpc>
                <a:spcPct val="115000"/>
              </a:lnSpc>
              <a:spcBef>
                <a:spcPts val="0"/>
              </a:spcBef>
              <a:spcAft>
                <a:spcPts val="0"/>
              </a:spcAft>
              <a:buNone/>
            </a:pPr>
            <a:r>
              <a:t/>
            </a:r>
            <a:endParaRPr sz="1200">
              <a:solidFill>
                <a:srgbClr val="374151"/>
              </a:solidFill>
              <a:latin typeface="Roboto"/>
              <a:ea typeface="Roboto"/>
              <a:cs typeface="Roboto"/>
              <a:sym typeface="Roboto"/>
            </a:endParaRPr>
          </a:p>
          <a:p>
            <a:pPr indent="0" lvl="0" marL="0" rtl="0" algn="l">
              <a:lnSpc>
                <a:spcPct val="115000"/>
              </a:lnSpc>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sp>
        <p:nvSpPr>
          <p:cNvPr id="1259" name="Google Shape;1259;p56"/>
          <p:cNvSpPr txBox="1"/>
          <p:nvPr/>
        </p:nvSpPr>
        <p:spPr>
          <a:xfrm>
            <a:off x="7243875" y="2164575"/>
            <a:ext cx="1742100" cy="205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374151"/>
                </a:solidFill>
                <a:latin typeface="Roboto"/>
                <a:ea typeface="Roboto"/>
                <a:cs typeface="Roboto"/>
                <a:sym typeface="Roboto"/>
              </a:rPr>
              <a:t>Analyzes the embeddings to determine sentiment, utilizing a </a:t>
            </a:r>
            <a:r>
              <a:rPr lang="en" sz="1200">
                <a:solidFill>
                  <a:srgbClr val="374151"/>
                </a:solidFill>
                <a:latin typeface="Lexend SemiBold"/>
                <a:ea typeface="Lexend SemiBold"/>
                <a:cs typeface="Lexend SemiBold"/>
                <a:sym typeface="Lexend SemiBold"/>
              </a:rPr>
              <a:t>Spark NLP pre-trained model (sentimentdl_use_twitter)</a:t>
            </a:r>
            <a:endParaRPr sz="1200">
              <a:solidFill>
                <a:schemeClr val="dk1"/>
              </a:solidFill>
              <a:latin typeface="Lexend SemiBold"/>
              <a:ea typeface="Lexend SemiBold"/>
              <a:cs typeface="Lexend SemiBold"/>
              <a:sym typeface="Lexend SemiBold"/>
            </a:endParaRPr>
          </a:p>
          <a:p>
            <a:pPr indent="0" lvl="0" marL="0" rtl="0" algn="l">
              <a:lnSpc>
                <a:spcPct val="115000"/>
              </a:lnSpc>
              <a:spcBef>
                <a:spcPts val="0"/>
              </a:spcBef>
              <a:spcAft>
                <a:spcPts val="0"/>
              </a:spcAft>
              <a:buNone/>
            </a:pPr>
            <a:r>
              <a:t/>
            </a:r>
            <a:endParaRPr sz="1200">
              <a:solidFill>
                <a:srgbClr val="374151"/>
              </a:solidFill>
              <a:latin typeface="Roboto"/>
              <a:ea typeface="Roboto"/>
              <a:cs typeface="Roboto"/>
              <a:sym typeface="Roboto"/>
            </a:endParaRPr>
          </a:p>
          <a:p>
            <a:pPr indent="0" lvl="0" marL="0" rtl="0" algn="l">
              <a:lnSpc>
                <a:spcPct val="115000"/>
              </a:lnSpc>
              <a:spcBef>
                <a:spcPts val="0"/>
              </a:spcBef>
              <a:spcAft>
                <a:spcPts val="0"/>
              </a:spcAft>
              <a:buNone/>
            </a:pPr>
            <a:r>
              <a:t/>
            </a:r>
            <a:endParaRPr sz="1200">
              <a:solidFill>
                <a:srgbClr val="374151"/>
              </a:solidFill>
              <a:latin typeface="Roboto"/>
              <a:ea typeface="Roboto"/>
              <a:cs typeface="Roboto"/>
              <a:sym typeface="Roboto"/>
            </a:endParaRPr>
          </a:p>
          <a:p>
            <a:pPr indent="0" lvl="0" marL="0" rtl="0" algn="l">
              <a:lnSpc>
                <a:spcPct val="115000"/>
              </a:lnSpc>
              <a:spcBef>
                <a:spcPts val="0"/>
              </a:spcBef>
              <a:spcAft>
                <a:spcPts val="0"/>
              </a:spcAft>
              <a:buNone/>
            </a:pPr>
            <a:r>
              <a:t/>
            </a:r>
            <a:endParaRPr sz="1200">
              <a:solidFill>
                <a:srgbClr val="37415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sp>
        <p:nvSpPr>
          <p:cNvPr id="1260" name="Google Shape;1260;p56"/>
          <p:cNvSpPr txBox="1"/>
          <p:nvPr>
            <p:ph idx="1" type="subTitle"/>
          </p:nvPr>
        </p:nvSpPr>
        <p:spPr>
          <a:xfrm>
            <a:off x="486075" y="888400"/>
            <a:ext cx="2841300" cy="3780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a:latin typeface="Lexend Medium"/>
                <a:ea typeface="Lexend Medium"/>
                <a:cs typeface="Lexend Medium"/>
                <a:sym typeface="Lexend Medium"/>
              </a:rPr>
              <a:t>Model Pipeline</a:t>
            </a:r>
            <a:endParaRPr>
              <a:latin typeface="Lexend Medium"/>
              <a:ea typeface="Lexend Medium"/>
              <a:cs typeface="Lexend Medium"/>
              <a:sym typeface="Lexend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4" name="Shape 1264"/>
        <p:cNvGrpSpPr/>
        <p:nvPr/>
      </p:nvGrpSpPr>
      <p:grpSpPr>
        <a:xfrm>
          <a:off x="0" y="0"/>
          <a:ext cx="0" cy="0"/>
          <a:chOff x="0" y="0"/>
          <a:chExt cx="0" cy="0"/>
        </a:xfrm>
      </p:grpSpPr>
      <p:sp>
        <p:nvSpPr>
          <p:cNvPr id="1265" name="Google Shape;1265;p57"/>
          <p:cNvSpPr txBox="1"/>
          <p:nvPr>
            <p:ph type="title"/>
          </p:nvPr>
        </p:nvSpPr>
        <p:spPr>
          <a:xfrm>
            <a:off x="437100" y="209425"/>
            <a:ext cx="66522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Sentiment Analysis</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sp>
        <p:nvSpPr>
          <p:cNvPr id="1266" name="Google Shape;1266;p57"/>
          <p:cNvSpPr txBox="1"/>
          <p:nvPr/>
        </p:nvSpPr>
        <p:spPr>
          <a:xfrm>
            <a:off x="471975" y="924025"/>
            <a:ext cx="37518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Lexend Medium"/>
                <a:ea typeface="Lexend Medium"/>
                <a:cs typeface="Lexend Medium"/>
                <a:sym typeface="Lexend Medium"/>
              </a:rPr>
              <a:t>Model </a:t>
            </a:r>
            <a:r>
              <a:rPr lang="en" sz="1500">
                <a:solidFill>
                  <a:schemeClr val="dk1"/>
                </a:solidFill>
                <a:latin typeface="Lexend Medium"/>
                <a:ea typeface="Lexend Medium"/>
                <a:cs typeface="Lexend Medium"/>
                <a:sym typeface="Lexend Medium"/>
              </a:rPr>
              <a:t>Evaluation</a:t>
            </a:r>
            <a:endParaRPr sz="1500">
              <a:solidFill>
                <a:schemeClr val="dk1"/>
              </a:solidFill>
              <a:latin typeface="Lexend Medium"/>
              <a:ea typeface="Lexend Medium"/>
              <a:cs typeface="Lexend Medium"/>
              <a:sym typeface="Lexend Medium"/>
            </a:endParaRPr>
          </a:p>
        </p:txBody>
      </p:sp>
      <p:graphicFrame>
        <p:nvGraphicFramePr>
          <p:cNvPr id="1267" name="Google Shape;1267;p57"/>
          <p:cNvGraphicFramePr/>
          <p:nvPr/>
        </p:nvGraphicFramePr>
        <p:xfrm>
          <a:off x="593750" y="1463475"/>
          <a:ext cx="3000000" cy="3000000"/>
        </p:xfrm>
        <a:graphic>
          <a:graphicData uri="http://schemas.openxmlformats.org/drawingml/2006/table">
            <a:tbl>
              <a:tblPr>
                <a:noFill/>
                <a:tableStyleId>{FF93A8DA-2A60-47B6-BD77-915564100227}</a:tableStyleId>
              </a:tblPr>
              <a:tblGrid>
                <a:gridCol w="1262525"/>
                <a:gridCol w="2652425"/>
              </a:tblGrid>
              <a:tr h="3282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latin typeface="Lexend"/>
                          <a:ea typeface="Lexend"/>
                          <a:cs typeface="Lexend"/>
                          <a:sym typeface="Lexend"/>
                        </a:rPr>
                        <a:t>Logistic Regression Model</a:t>
                      </a:r>
                      <a:endParaRPr>
                        <a:latin typeface="Lexend"/>
                        <a:ea typeface="Lexend"/>
                        <a:cs typeface="Lexend"/>
                        <a:sym typeface="Lexend"/>
                      </a:endParaRPr>
                    </a:p>
                  </a:txBody>
                  <a:tcPr marT="91425" marB="91425" marR="91425" marL="91425"/>
                </a:tc>
              </a:tr>
              <a:tr h="504950">
                <a:tc>
                  <a:txBody>
                    <a:bodyPr/>
                    <a:lstStyle/>
                    <a:p>
                      <a:pPr indent="0" lvl="0" marL="0" rtl="0" algn="l">
                        <a:spcBef>
                          <a:spcPts val="0"/>
                        </a:spcBef>
                        <a:spcAft>
                          <a:spcPts val="0"/>
                        </a:spcAft>
                        <a:buNone/>
                      </a:pPr>
                      <a:r>
                        <a:rPr lang="en">
                          <a:latin typeface="Lexend"/>
                          <a:ea typeface="Lexend"/>
                          <a:cs typeface="Lexend"/>
                          <a:sym typeface="Lexend"/>
                        </a:rPr>
                        <a:t>Star Rating</a:t>
                      </a:r>
                      <a:endParaRPr>
                        <a:latin typeface="Lexend"/>
                        <a:ea typeface="Lexend"/>
                        <a:cs typeface="Lexend"/>
                        <a:sym typeface="Lexend"/>
                      </a:endParaRPr>
                    </a:p>
                  </a:txBody>
                  <a:tcPr marT="91425" marB="91425" marR="91425" marL="91425"/>
                </a:tc>
                <a:tc>
                  <a:txBody>
                    <a:bodyPr/>
                    <a:lstStyle/>
                    <a:p>
                      <a:pPr indent="0" lvl="0" marL="0" rtl="0" algn="l">
                        <a:spcBef>
                          <a:spcPts val="0"/>
                        </a:spcBef>
                        <a:spcAft>
                          <a:spcPts val="0"/>
                        </a:spcAft>
                        <a:buNone/>
                      </a:pPr>
                      <a:r>
                        <a:rPr lang="en" sz="1200">
                          <a:latin typeface="Roboto"/>
                          <a:ea typeface="Roboto"/>
                          <a:cs typeface="Roboto"/>
                          <a:sym typeface="Roboto"/>
                        </a:rPr>
                        <a:t>Accuracy = </a:t>
                      </a:r>
                      <a:r>
                        <a:rPr lang="en" sz="1200">
                          <a:latin typeface="Roboto"/>
                          <a:ea typeface="Roboto"/>
                          <a:cs typeface="Roboto"/>
                          <a:sym typeface="Roboto"/>
                        </a:rPr>
                        <a:t>0.6711058784664937</a:t>
                      </a:r>
                      <a:endParaRPr sz="1200">
                        <a:latin typeface="Roboto"/>
                        <a:ea typeface="Roboto"/>
                        <a:cs typeface="Roboto"/>
                        <a:sym typeface="Roboto"/>
                      </a:endParaRPr>
                    </a:p>
                  </a:txBody>
                  <a:tcPr marT="91425" marB="91425" marR="91425" marL="91425"/>
                </a:tc>
              </a:tr>
              <a:tr h="567075">
                <a:tc>
                  <a:txBody>
                    <a:bodyPr/>
                    <a:lstStyle/>
                    <a:p>
                      <a:pPr indent="0" lvl="0" marL="0" rtl="0" algn="l">
                        <a:spcBef>
                          <a:spcPts val="0"/>
                        </a:spcBef>
                        <a:spcAft>
                          <a:spcPts val="0"/>
                        </a:spcAft>
                        <a:buNone/>
                      </a:pPr>
                      <a:r>
                        <a:rPr lang="en">
                          <a:latin typeface="Lexend"/>
                          <a:ea typeface="Lexend"/>
                          <a:cs typeface="Lexend"/>
                          <a:sym typeface="Lexend"/>
                        </a:rPr>
                        <a:t>Sentiment </a:t>
                      </a:r>
                      <a:endParaRPr>
                        <a:latin typeface="Lexend"/>
                        <a:ea typeface="Lexend"/>
                        <a:cs typeface="Lexend"/>
                        <a:sym typeface="Lexend"/>
                      </a:endParaRPr>
                    </a:p>
                  </a:txBody>
                  <a:tcPr marT="91425" marB="91425" marR="91425" marL="91425"/>
                </a:tc>
                <a:tc>
                  <a:txBody>
                    <a:bodyPr/>
                    <a:lstStyle/>
                    <a:p>
                      <a:pPr indent="0" lvl="0" marL="0" rtl="0" algn="l">
                        <a:lnSpc>
                          <a:spcPct val="115000"/>
                        </a:lnSpc>
                        <a:spcBef>
                          <a:spcPts val="0"/>
                        </a:spcBef>
                        <a:spcAft>
                          <a:spcPts val="0"/>
                        </a:spcAft>
                        <a:buNone/>
                      </a:pPr>
                      <a:r>
                        <a:rPr lang="en" sz="1200">
                          <a:latin typeface="Roboto"/>
                          <a:ea typeface="Roboto"/>
                          <a:cs typeface="Roboto"/>
                          <a:sym typeface="Roboto"/>
                        </a:rPr>
                        <a:t>Accuracy = 0.7800860932363265</a:t>
                      </a:r>
                      <a:endParaRPr sz="1200">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txBody>
                  <a:tcPr marT="91425" marB="91425" marR="91425" marL="91425"/>
                </a:tc>
              </a:tr>
            </a:tbl>
          </a:graphicData>
        </a:graphic>
      </p:graphicFrame>
      <p:graphicFrame>
        <p:nvGraphicFramePr>
          <p:cNvPr id="1268" name="Google Shape;1268;p57"/>
          <p:cNvGraphicFramePr/>
          <p:nvPr/>
        </p:nvGraphicFramePr>
        <p:xfrm>
          <a:off x="5420000" y="1643900"/>
          <a:ext cx="3000000" cy="3000000"/>
        </p:xfrm>
        <a:graphic>
          <a:graphicData uri="http://schemas.openxmlformats.org/drawingml/2006/table">
            <a:tbl>
              <a:tblPr>
                <a:noFill/>
                <a:tableStyleId>{FF93A8DA-2A60-47B6-BD77-915564100227}</a:tableStyleId>
              </a:tblPr>
              <a:tblGrid>
                <a:gridCol w="885725"/>
                <a:gridCol w="2589150"/>
              </a:tblGrid>
              <a:tr h="0">
                <a:tc>
                  <a:txBody>
                    <a:bodyPr/>
                    <a:lstStyle/>
                    <a:p>
                      <a:pPr indent="0" lvl="0" marL="0" rtl="0" algn="l">
                        <a:spcBef>
                          <a:spcPts val="0"/>
                        </a:spcBef>
                        <a:spcAft>
                          <a:spcPts val="0"/>
                        </a:spcAft>
                        <a:buNone/>
                      </a:pPr>
                      <a:r>
                        <a:rPr lang="en" sz="1000">
                          <a:latin typeface="Roboto"/>
                          <a:ea typeface="Roboto"/>
                          <a:cs typeface="Roboto"/>
                          <a:sym typeface="Roboto"/>
                        </a:rPr>
                        <a:t>Class positive (Index 0)</a:t>
                      </a:r>
                      <a:endParaRPr sz="1000"/>
                    </a:p>
                  </a:txBody>
                  <a:tcPr marT="91425" marB="91425" marR="91425" marL="91425"/>
                </a:tc>
                <a:tc>
                  <a:txBody>
                    <a:bodyPr/>
                    <a:lstStyle/>
                    <a:p>
                      <a:pPr indent="0" lvl="0" marL="0" rtl="0" algn="l">
                        <a:spcBef>
                          <a:spcPts val="0"/>
                        </a:spcBef>
                        <a:spcAft>
                          <a:spcPts val="0"/>
                        </a:spcAft>
                        <a:buNone/>
                      </a:pPr>
                      <a:r>
                        <a:rPr lang="en" sz="1000">
                          <a:latin typeface="Roboto"/>
                          <a:ea typeface="Roboto"/>
                          <a:cs typeface="Roboto"/>
                          <a:sym typeface="Roboto"/>
                        </a:rPr>
                        <a:t>Precision = 0.8134483314231166, Recall = 0.8790540895710681, F1 Score = 0.8449796863182262</a:t>
                      </a:r>
                      <a:endParaRPr sz="1000"/>
                    </a:p>
                  </a:txBody>
                  <a:tcPr marT="91425" marB="91425" marR="91425" marL="91425"/>
                </a:tc>
              </a:tr>
              <a:tr h="0">
                <a:tc>
                  <a:txBody>
                    <a:bodyPr/>
                    <a:lstStyle/>
                    <a:p>
                      <a:pPr indent="0" lvl="0" marL="0" rtl="0" algn="l">
                        <a:spcBef>
                          <a:spcPts val="0"/>
                        </a:spcBef>
                        <a:spcAft>
                          <a:spcPts val="0"/>
                        </a:spcAft>
                        <a:buNone/>
                      </a:pPr>
                      <a:r>
                        <a:rPr lang="en" sz="1000">
                          <a:latin typeface="Roboto"/>
                          <a:ea typeface="Roboto"/>
                          <a:cs typeface="Roboto"/>
                          <a:sym typeface="Roboto"/>
                        </a:rPr>
                        <a:t>Class negative (Index 1)</a:t>
                      </a:r>
                      <a:endParaRPr sz="1000"/>
                    </a:p>
                  </a:txBody>
                  <a:tcPr marT="91425" marB="91425" marR="91425" marL="91425"/>
                </a:tc>
                <a:tc>
                  <a:txBody>
                    <a:bodyPr/>
                    <a:lstStyle/>
                    <a:p>
                      <a:pPr indent="0" lvl="0" marL="0" rtl="0" algn="l">
                        <a:spcBef>
                          <a:spcPts val="0"/>
                        </a:spcBef>
                        <a:spcAft>
                          <a:spcPts val="0"/>
                        </a:spcAft>
                        <a:buNone/>
                      </a:pPr>
                      <a:r>
                        <a:rPr lang="en" sz="1000">
                          <a:latin typeface="Roboto"/>
                          <a:ea typeface="Roboto"/>
                          <a:cs typeface="Roboto"/>
                          <a:sym typeface="Roboto"/>
                        </a:rPr>
                        <a:t>Precision = 0.763232640513266, Recall = 0.7294681876008027, F1 Score = 0.7459685430688879</a:t>
                      </a:r>
                      <a:endParaRPr sz="1000"/>
                    </a:p>
                  </a:txBody>
                  <a:tcPr marT="91425" marB="91425" marR="91425" marL="91425"/>
                </a:tc>
              </a:tr>
              <a:tr h="0">
                <a:tc>
                  <a:txBody>
                    <a:bodyPr/>
                    <a:lstStyle/>
                    <a:p>
                      <a:pPr indent="0" lvl="0" marL="0" rtl="0" algn="l">
                        <a:spcBef>
                          <a:spcPts val="0"/>
                        </a:spcBef>
                        <a:spcAft>
                          <a:spcPts val="0"/>
                        </a:spcAft>
                        <a:buNone/>
                      </a:pPr>
                      <a:r>
                        <a:rPr lang="en" sz="1000">
                          <a:latin typeface="Roboto"/>
                          <a:ea typeface="Roboto"/>
                          <a:cs typeface="Roboto"/>
                          <a:sym typeface="Roboto"/>
                        </a:rPr>
                        <a:t>Class neutral (Index 2)</a:t>
                      </a:r>
                      <a:endParaRPr sz="1000"/>
                    </a:p>
                  </a:txBody>
                  <a:tcPr marT="91425" marB="91425" marR="91425" marL="91425"/>
                </a:tc>
                <a:tc>
                  <a:txBody>
                    <a:bodyPr/>
                    <a:lstStyle/>
                    <a:p>
                      <a:pPr indent="0" lvl="0" marL="0" rtl="0" algn="l">
                        <a:spcBef>
                          <a:spcPts val="0"/>
                        </a:spcBef>
                        <a:spcAft>
                          <a:spcPts val="0"/>
                        </a:spcAft>
                        <a:buNone/>
                      </a:pPr>
                      <a:r>
                        <a:rPr lang="en" sz="1000">
                          <a:highlight>
                            <a:schemeClr val="lt2"/>
                          </a:highlight>
                          <a:latin typeface="Roboto"/>
                          <a:ea typeface="Roboto"/>
                          <a:cs typeface="Roboto"/>
                          <a:sym typeface="Roboto"/>
                        </a:rPr>
                        <a:t>Precision = 0.14800381740098617</a:t>
                      </a:r>
                      <a:r>
                        <a:rPr lang="en" sz="1000">
                          <a:latin typeface="Roboto"/>
                          <a:ea typeface="Roboto"/>
                          <a:cs typeface="Roboto"/>
                          <a:sym typeface="Roboto"/>
                        </a:rPr>
                        <a:t>, Recall = 0.06459114257948077, F1 Score = 0.08993379403663074</a:t>
                      </a:r>
                      <a:endParaRPr sz="1000"/>
                    </a:p>
                  </a:txBody>
                  <a:tcPr marT="91425" marB="91425" marR="91425" marL="91425"/>
                </a:tc>
              </a:tr>
            </a:tbl>
          </a:graphicData>
        </a:graphic>
      </p:graphicFrame>
      <p:sp>
        <p:nvSpPr>
          <p:cNvPr id="1269" name="Google Shape;1269;p57"/>
          <p:cNvSpPr/>
          <p:nvPr/>
        </p:nvSpPr>
        <p:spPr>
          <a:xfrm rot="-3535">
            <a:off x="4672600" y="2469674"/>
            <a:ext cx="583500" cy="382200"/>
          </a:xfrm>
          <a:prstGeom prst="rightArrow">
            <a:avLst>
              <a:gd fmla="val 5000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70" name="Google Shape;1270;p57"/>
          <p:cNvSpPr txBox="1"/>
          <p:nvPr/>
        </p:nvSpPr>
        <p:spPr>
          <a:xfrm>
            <a:off x="593750" y="3550275"/>
            <a:ext cx="4617900" cy="767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Imbalance issues /Missing data /ngram for processing data/parameters adjusted for predicting </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Drop Neutral, </a:t>
            </a:r>
            <a:r>
              <a:rPr lang="en" sz="1200">
                <a:latin typeface="Roboto"/>
                <a:ea typeface="Roboto"/>
                <a:cs typeface="Roboto"/>
                <a:sym typeface="Roboto"/>
              </a:rPr>
              <a:t>Improved Accuracy:  0.8776766997207375</a:t>
            </a:r>
            <a:endParaRPr sz="1200">
              <a:solidFill>
                <a:schemeClr val="dk1"/>
              </a:solidFill>
              <a:latin typeface="Roboto"/>
              <a:ea typeface="Roboto"/>
              <a:cs typeface="Roboto"/>
              <a:sym typeface="Roboto"/>
            </a:endParaRPr>
          </a:p>
        </p:txBody>
      </p:sp>
      <p:sp>
        <p:nvSpPr>
          <p:cNvPr id="1271" name="Google Shape;1271;p57"/>
          <p:cNvSpPr txBox="1"/>
          <p:nvPr/>
        </p:nvSpPr>
        <p:spPr>
          <a:xfrm>
            <a:off x="593750" y="3128850"/>
            <a:ext cx="37518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exend Medium"/>
                <a:ea typeface="Lexend Medium"/>
                <a:cs typeface="Lexend Medium"/>
                <a:sym typeface="Lexend Medium"/>
              </a:rPr>
              <a:t>Modeling Improvement</a:t>
            </a:r>
            <a:endParaRPr>
              <a:solidFill>
                <a:schemeClr val="dk1"/>
              </a:solidFill>
              <a:latin typeface="Lexend Medium"/>
              <a:ea typeface="Lexend Medium"/>
              <a:cs typeface="Lexend Medium"/>
              <a:sym typeface="Lexend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5" name="Shape 1275"/>
        <p:cNvGrpSpPr/>
        <p:nvPr/>
      </p:nvGrpSpPr>
      <p:grpSpPr>
        <a:xfrm>
          <a:off x="0" y="0"/>
          <a:ext cx="0" cy="0"/>
          <a:chOff x="0" y="0"/>
          <a:chExt cx="0" cy="0"/>
        </a:xfrm>
      </p:grpSpPr>
      <p:sp>
        <p:nvSpPr>
          <p:cNvPr id="1276" name="Google Shape;1276;p58"/>
          <p:cNvSpPr txBox="1"/>
          <p:nvPr>
            <p:ph type="title"/>
          </p:nvPr>
        </p:nvSpPr>
        <p:spPr>
          <a:xfrm>
            <a:off x="437100" y="209425"/>
            <a:ext cx="66522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Sentiment Analysis</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sp>
        <p:nvSpPr>
          <p:cNvPr id="1277" name="Google Shape;1277;p58"/>
          <p:cNvSpPr txBox="1"/>
          <p:nvPr/>
        </p:nvSpPr>
        <p:spPr>
          <a:xfrm>
            <a:off x="582563" y="893875"/>
            <a:ext cx="1421400" cy="39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DM Sans"/>
                <a:ea typeface="DM Sans"/>
                <a:cs typeface="DM Sans"/>
                <a:sym typeface="DM Sans"/>
              </a:rPr>
              <a:t>Trend Analysis</a:t>
            </a:r>
            <a:endParaRPr>
              <a:solidFill>
                <a:schemeClr val="dk1"/>
              </a:solidFill>
              <a:latin typeface="DM Sans"/>
              <a:ea typeface="DM Sans"/>
              <a:cs typeface="DM Sans"/>
              <a:sym typeface="DM Sans"/>
            </a:endParaRPr>
          </a:p>
        </p:txBody>
      </p:sp>
      <p:pic>
        <p:nvPicPr>
          <p:cNvPr id="1278" name="Google Shape;1278;p58"/>
          <p:cNvPicPr preferRelativeResize="0"/>
          <p:nvPr/>
        </p:nvPicPr>
        <p:blipFill>
          <a:blip r:embed="rId3">
            <a:alphaModFix/>
          </a:blip>
          <a:stretch>
            <a:fillRect/>
          </a:stretch>
        </p:blipFill>
        <p:spPr>
          <a:xfrm>
            <a:off x="635600" y="1292563"/>
            <a:ext cx="4932075" cy="3160526"/>
          </a:xfrm>
          <a:prstGeom prst="rect">
            <a:avLst/>
          </a:prstGeom>
          <a:noFill/>
          <a:ln>
            <a:noFill/>
          </a:ln>
        </p:spPr>
      </p:pic>
      <p:sp>
        <p:nvSpPr>
          <p:cNvPr id="1279" name="Google Shape;1279;p58"/>
          <p:cNvSpPr txBox="1"/>
          <p:nvPr>
            <p:ph idx="4294967295" type="subTitle"/>
          </p:nvPr>
        </p:nvSpPr>
        <p:spPr>
          <a:xfrm>
            <a:off x="5744425" y="1366975"/>
            <a:ext cx="3063600" cy="3011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Font typeface="Roboto"/>
              <a:buChar char="●"/>
            </a:pPr>
            <a:r>
              <a:rPr lang="en" sz="1200">
                <a:solidFill>
                  <a:srgbClr val="0F0F0F"/>
                </a:solidFill>
                <a:latin typeface="Roboto"/>
                <a:ea typeface="Roboto"/>
                <a:cs typeface="Roboto"/>
                <a:sym typeface="Roboto"/>
              </a:rPr>
              <a:t>The number of positive and </a:t>
            </a:r>
            <a:r>
              <a:rPr lang="en" sz="1200">
                <a:solidFill>
                  <a:srgbClr val="0F0F0F"/>
                </a:solidFill>
                <a:latin typeface="Roboto"/>
                <a:ea typeface="Roboto"/>
                <a:cs typeface="Roboto"/>
                <a:sym typeface="Roboto"/>
              </a:rPr>
              <a:t>negative</a:t>
            </a:r>
            <a:r>
              <a:rPr lang="en" sz="1200">
                <a:solidFill>
                  <a:srgbClr val="0F0F0F"/>
                </a:solidFill>
                <a:latin typeface="Roboto"/>
                <a:ea typeface="Roboto"/>
                <a:cs typeface="Roboto"/>
                <a:sym typeface="Roboto"/>
              </a:rPr>
              <a:t> sentiment significantly increased over years especially after 2012.</a:t>
            </a:r>
            <a:endParaRPr sz="1200">
              <a:solidFill>
                <a:srgbClr val="0F0F0F"/>
              </a:solidFill>
              <a:latin typeface="Roboto"/>
              <a:ea typeface="Roboto"/>
              <a:cs typeface="Roboto"/>
              <a:sym typeface="Roboto"/>
            </a:endParaRPr>
          </a:p>
          <a:p>
            <a:pPr indent="-304800" lvl="0" marL="457200" rtl="0" algn="l">
              <a:spcBef>
                <a:spcPts val="0"/>
              </a:spcBef>
              <a:spcAft>
                <a:spcPts val="0"/>
              </a:spcAft>
              <a:buClr>
                <a:srgbClr val="0F0F0F"/>
              </a:buClr>
              <a:buSzPts val="1200"/>
              <a:buFont typeface="Roboto"/>
              <a:buChar char="●"/>
            </a:pPr>
            <a:r>
              <a:rPr lang="en" sz="1200">
                <a:solidFill>
                  <a:srgbClr val="0F0F0F"/>
                </a:solidFill>
                <a:latin typeface="Roboto"/>
                <a:ea typeface="Roboto"/>
                <a:cs typeface="Roboto"/>
                <a:sym typeface="Roboto"/>
              </a:rPr>
              <a:t>Higher </a:t>
            </a:r>
            <a:r>
              <a:rPr lang="en" sz="1200">
                <a:solidFill>
                  <a:srgbClr val="0F0F0F"/>
                </a:solidFill>
                <a:latin typeface="Roboto"/>
                <a:ea typeface="Roboto"/>
                <a:cs typeface="Roboto"/>
                <a:sym typeface="Roboto"/>
              </a:rPr>
              <a:t>increment</a:t>
            </a:r>
            <a:r>
              <a:rPr lang="en" sz="1200">
                <a:solidFill>
                  <a:srgbClr val="0F0F0F"/>
                </a:solidFill>
                <a:latin typeface="Roboto"/>
                <a:ea typeface="Roboto"/>
                <a:cs typeface="Roboto"/>
                <a:sym typeface="Roboto"/>
              </a:rPr>
              <a:t> for positive reviews compared to negative reviews after 2012</a:t>
            </a:r>
            <a:endParaRPr sz="1200">
              <a:solidFill>
                <a:srgbClr val="0F0F0F"/>
              </a:solidFill>
              <a:latin typeface="Roboto"/>
              <a:ea typeface="Roboto"/>
              <a:cs typeface="Roboto"/>
              <a:sym typeface="Roboto"/>
            </a:endParaRPr>
          </a:p>
          <a:p>
            <a:pPr indent="-304800" lvl="0" marL="457200" rtl="0" algn="l">
              <a:spcBef>
                <a:spcPts val="0"/>
              </a:spcBef>
              <a:spcAft>
                <a:spcPts val="0"/>
              </a:spcAft>
              <a:buClr>
                <a:srgbClr val="0F0F0F"/>
              </a:buClr>
              <a:buSzPts val="1200"/>
              <a:buFont typeface="Roboto"/>
              <a:buChar char="●"/>
            </a:pPr>
            <a:r>
              <a:rPr lang="en" sz="1200">
                <a:solidFill>
                  <a:srgbClr val="0F0F0F"/>
                </a:solidFill>
                <a:latin typeface="Roboto"/>
                <a:ea typeface="Roboto"/>
                <a:cs typeface="Roboto"/>
                <a:sym typeface="Roboto"/>
              </a:rPr>
              <a:t>The </a:t>
            </a:r>
            <a:r>
              <a:rPr lang="en" sz="1200">
                <a:solidFill>
                  <a:srgbClr val="0F0F0F"/>
                </a:solidFill>
                <a:latin typeface="Roboto"/>
                <a:ea typeface="Roboto"/>
                <a:cs typeface="Roboto"/>
                <a:sym typeface="Roboto"/>
              </a:rPr>
              <a:t>negative</a:t>
            </a:r>
            <a:r>
              <a:rPr lang="en" sz="1200">
                <a:solidFill>
                  <a:srgbClr val="0F0F0F"/>
                </a:solidFill>
                <a:latin typeface="Roboto"/>
                <a:ea typeface="Roboto"/>
                <a:cs typeface="Roboto"/>
                <a:sym typeface="Roboto"/>
              </a:rPr>
              <a:t> reviews become stable after 2014 </a:t>
            </a:r>
            <a:endParaRPr sz="1200">
              <a:solidFill>
                <a:srgbClr val="0F0F0F"/>
              </a:solidFill>
              <a:latin typeface="Roboto"/>
              <a:ea typeface="Roboto"/>
              <a:cs typeface="Roboto"/>
              <a:sym typeface="Roboto"/>
            </a:endParaRPr>
          </a:p>
          <a:p>
            <a:pPr indent="0" lvl="0" marL="457200" rtl="0" algn="l">
              <a:spcBef>
                <a:spcPts val="1600"/>
              </a:spcBef>
              <a:spcAft>
                <a:spcPts val="0"/>
              </a:spcAft>
              <a:buNone/>
            </a:pPr>
            <a:r>
              <a:t/>
            </a:r>
            <a:endParaRPr sz="1200">
              <a:solidFill>
                <a:srgbClr val="0F0F0F"/>
              </a:solidFill>
              <a:latin typeface="Roboto"/>
              <a:ea typeface="Roboto"/>
              <a:cs typeface="Roboto"/>
              <a:sym typeface="Roboto"/>
            </a:endParaRPr>
          </a:p>
          <a:p>
            <a:pPr indent="0" lvl="0" marL="457200" rtl="0" algn="l">
              <a:spcBef>
                <a:spcPts val="1600"/>
              </a:spcBef>
              <a:spcAft>
                <a:spcPts val="1600"/>
              </a:spcAft>
              <a:buNone/>
            </a:pPr>
            <a:r>
              <a:t/>
            </a:r>
            <a:endParaRPr sz="1200">
              <a:solidFill>
                <a:srgbClr val="000000"/>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3" name="Shape 1283"/>
        <p:cNvGrpSpPr/>
        <p:nvPr/>
      </p:nvGrpSpPr>
      <p:grpSpPr>
        <a:xfrm>
          <a:off x="0" y="0"/>
          <a:ext cx="0" cy="0"/>
          <a:chOff x="0" y="0"/>
          <a:chExt cx="0" cy="0"/>
        </a:xfrm>
      </p:grpSpPr>
      <p:sp>
        <p:nvSpPr>
          <p:cNvPr id="1284" name="Google Shape;1284;p59"/>
          <p:cNvSpPr txBox="1"/>
          <p:nvPr>
            <p:ph type="title"/>
          </p:nvPr>
        </p:nvSpPr>
        <p:spPr>
          <a:xfrm>
            <a:off x="437100" y="209425"/>
            <a:ext cx="66522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Sentiment Analysis</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sp>
        <p:nvSpPr>
          <p:cNvPr id="1285" name="Google Shape;1285;p59"/>
          <p:cNvSpPr txBox="1"/>
          <p:nvPr>
            <p:ph idx="4294967295" type="subTitle"/>
          </p:nvPr>
        </p:nvSpPr>
        <p:spPr>
          <a:xfrm>
            <a:off x="5468475" y="1527225"/>
            <a:ext cx="3063600" cy="3011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Roboto"/>
              <a:buChar char="●"/>
            </a:pPr>
            <a:r>
              <a:rPr b="1" lang="en" sz="1200">
                <a:latin typeface="Roboto"/>
                <a:ea typeface="Roboto"/>
                <a:cs typeface="Roboto"/>
                <a:sym typeface="Roboto"/>
              </a:rPr>
              <a:t>Seasonal or Monthly Trends</a:t>
            </a:r>
            <a:r>
              <a:rPr lang="en" sz="1200">
                <a:latin typeface="Roboto"/>
                <a:ea typeface="Roboto"/>
                <a:cs typeface="Roboto"/>
                <a:sym typeface="Roboto"/>
              </a:rPr>
              <a:t>: There appears to be a significant decline in the counts of sentiments from the beginning of the year towards the following months. However, after the November, both positive and negative reviews increased.</a:t>
            </a:r>
            <a:endParaRPr sz="1200">
              <a:latin typeface="Roboto"/>
              <a:ea typeface="Roboto"/>
              <a:cs typeface="Roboto"/>
              <a:sym typeface="Roboto"/>
            </a:endParaRPr>
          </a:p>
          <a:p>
            <a:pPr indent="0" lvl="0" marL="457200" rtl="0" algn="l">
              <a:spcBef>
                <a:spcPts val="1600"/>
              </a:spcBef>
              <a:spcAft>
                <a:spcPts val="1600"/>
              </a:spcAft>
              <a:buNone/>
            </a:pPr>
            <a:r>
              <a:t/>
            </a:r>
            <a:endParaRPr sz="1200">
              <a:latin typeface="Roboto"/>
              <a:ea typeface="Roboto"/>
              <a:cs typeface="Roboto"/>
              <a:sym typeface="Roboto"/>
            </a:endParaRPr>
          </a:p>
        </p:txBody>
      </p:sp>
      <p:pic>
        <p:nvPicPr>
          <p:cNvPr id="1286" name="Google Shape;1286;p59"/>
          <p:cNvPicPr preferRelativeResize="0"/>
          <p:nvPr/>
        </p:nvPicPr>
        <p:blipFill>
          <a:blip r:embed="rId3">
            <a:alphaModFix/>
          </a:blip>
          <a:stretch>
            <a:fillRect/>
          </a:stretch>
        </p:blipFill>
        <p:spPr>
          <a:xfrm>
            <a:off x="671275" y="1527226"/>
            <a:ext cx="4246524" cy="2798524"/>
          </a:xfrm>
          <a:prstGeom prst="rect">
            <a:avLst/>
          </a:prstGeom>
          <a:noFill/>
          <a:ln>
            <a:noFill/>
          </a:ln>
        </p:spPr>
      </p:pic>
      <p:sp>
        <p:nvSpPr>
          <p:cNvPr id="1287" name="Google Shape;1287;p59"/>
          <p:cNvSpPr txBox="1"/>
          <p:nvPr/>
        </p:nvSpPr>
        <p:spPr>
          <a:xfrm>
            <a:off x="671263" y="1026275"/>
            <a:ext cx="1421400" cy="39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DM Sans"/>
                <a:ea typeface="DM Sans"/>
                <a:cs typeface="DM Sans"/>
                <a:sym typeface="DM Sans"/>
              </a:rPr>
              <a:t>Trend Analysis</a:t>
            </a:r>
            <a:endParaRPr>
              <a:solidFill>
                <a:schemeClr val="dk1"/>
              </a:solidFill>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1" name="Shape 1291"/>
        <p:cNvGrpSpPr/>
        <p:nvPr/>
      </p:nvGrpSpPr>
      <p:grpSpPr>
        <a:xfrm>
          <a:off x="0" y="0"/>
          <a:ext cx="0" cy="0"/>
          <a:chOff x="0" y="0"/>
          <a:chExt cx="0" cy="0"/>
        </a:xfrm>
      </p:grpSpPr>
      <p:sp>
        <p:nvSpPr>
          <p:cNvPr id="1292" name="Google Shape;1292;p60"/>
          <p:cNvSpPr txBox="1"/>
          <p:nvPr>
            <p:ph type="title"/>
          </p:nvPr>
        </p:nvSpPr>
        <p:spPr>
          <a:xfrm>
            <a:off x="437100" y="209425"/>
            <a:ext cx="66522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Sentiment Analysis</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pic>
        <p:nvPicPr>
          <p:cNvPr id="1293" name="Google Shape;1293;p60"/>
          <p:cNvPicPr preferRelativeResize="0"/>
          <p:nvPr/>
        </p:nvPicPr>
        <p:blipFill>
          <a:blip r:embed="rId3">
            <a:alphaModFix/>
          </a:blip>
          <a:stretch>
            <a:fillRect/>
          </a:stretch>
        </p:blipFill>
        <p:spPr>
          <a:xfrm>
            <a:off x="509250" y="976950"/>
            <a:ext cx="5228249" cy="3925924"/>
          </a:xfrm>
          <a:prstGeom prst="rect">
            <a:avLst/>
          </a:prstGeom>
          <a:noFill/>
          <a:ln>
            <a:noFill/>
          </a:ln>
        </p:spPr>
      </p:pic>
      <p:sp>
        <p:nvSpPr>
          <p:cNvPr id="1294" name="Google Shape;1294;p60"/>
          <p:cNvSpPr txBox="1"/>
          <p:nvPr/>
        </p:nvSpPr>
        <p:spPr>
          <a:xfrm>
            <a:off x="2137200" y="4588725"/>
            <a:ext cx="27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1"/>
                </a:solidFill>
                <a:latin typeface="DM Sans"/>
                <a:ea typeface="DM Sans"/>
                <a:cs typeface="DM Sans"/>
                <a:sym typeface="DM Sans"/>
              </a:rPr>
              <a:t>*</a:t>
            </a:r>
            <a:endParaRPr>
              <a:solidFill>
                <a:schemeClr val="accent1"/>
              </a:solidFill>
              <a:latin typeface="DM Sans"/>
              <a:ea typeface="DM Sans"/>
              <a:cs typeface="DM Sans"/>
              <a:sym typeface="DM Sans"/>
            </a:endParaRPr>
          </a:p>
        </p:txBody>
      </p:sp>
      <p:sp>
        <p:nvSpPr>
          <p:cNvPr id="1295" name="Google Shape;1295;p60"/>
          <p:cNvSpPr txBox="1"/>
          <p:nvPr/>
        </p:nvSpPr>
        <p:spPr>
          <a:xfrm>
            <a:off x="2636900" y="4588725"/>
            <a:ext cx="27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1"/>
                </a:solidFill>
                <a:latin typeface="DM Sans"/>
                <a:ea typeface="DM Sans"/>
                <a:cs typeface="DM Sans"/>
                <a:sym typeface="DM Sans"/>
              </a:rPr>
              <a:t>*</a:t>
            </a:r>
            <a:endParaRPr>
              <a:solidFill>
                <a:schemeClr val="accent1"/>
              </a:solidFill>
              <a:latin typeface="DM Sans"/>
              <a:ea typeface="DM Sans"/>
              <a:cs typeface="DM Sans"/>
              <a:sym typeface="DM Sans"/>
            </a:endParaRPr>
          </a:p>
        </p:txBody>
      </p:sp>
      <p:sp>
        <p:nvSpPr>
          <p:cNvPr id="1296" name="Google Shape;1296;p60"/>
          <p:cNvSpPr txBox="1"/>
          <p:nvPr/>
        </p:nvSpPr>
        <p:spPr>
          <a:xfrm>
            <a:off x="4037950" y="4588725"/>
            <a:ext cx="27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1"/>
                </a:solidFill>
                <a:latin typeface="DM Sans"/>
                <a:ea typeface="DM Sans"/>
                <a:cs typeface="DM Sans"/>
                <a:sym typeface="DM Sans"/>
              </a:rPr>
              <a:t>*</a:t>
            </a:r>
            <a:endParaRPr>
              <a:solidFill>
                <a:schemeClr val="accent1"/>
              </a:solidFill>
              <a:latin typeface="DM Sans"/>
              <a:ea typeface="DM Sans"/>
              <a:cs typeface="DM Sans"/>
              <a:sym typeface="DM Sans"/>
            </a:endParaRPr>
          </a:p>
        </p:txBody>
      </p:sp>
      <p:sp>
        <p:nvSpPr>
          <p:cNvPr id="1297" name="Google Shape;1297;p60"/>
          <p:cNvSpPr txBox="1"/>
          <p:nvPr/>
        </p:nvSpPr>
        <p:spPr>
          <a:xfrm>
            <a:off x="4959375" y="4588725"/>
            <a:ext cx="27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1"/>
                </a:solidFill>
                <a:latin typeface="DM Sans"/>
                <a:ea typeface="DM Sans"/>
                <a:cs typeface="DM Sans"/>
                <a:sym typeface="DM Sans"/>
              </a:rPr>
              <a:t>*</a:t>
            </a:r>
            <a:endParaRPr>
              <a:solidFill>
                <a:schemeClr val="accent1"/>
              </a:solidFill>
              <a:latin typeface="DM Sans"/>
              <a:ea typeface="DM Sans"/>
              <a:cs typeface="DM Sans"/>
              <a:sym typeface="DM Sans"/>
            </a:endParaRPr>
          </a:p>
        </p:txBody>
      </p:sp>
      <p:sp>
        <p:nvSpPr>
          <p:cNvPr id="1298" name="Google Shape;1298;p60"/>
          <p:cNvSpPr txBox="1"/>
          <p:nvPr>
            <p:ph idx="4294967295" type="subTitle"/>
          </p:nvPr>
        </p:nvSpPr>
        <p:spPr>
          <a:xfrm>
            <a:off x="5859925" y="900750"/>
            <a:ext cx="3063600" cy="714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Font typeface="Roboto"/>
              <a:buChar char="●"/>
            </a:pPr>
            <a:r>
              <a:rPr lang="en" sz="1200">
                <a:solidFill>
                  <a:srgbClr val="0F0F0F"/>
                </a:solidFill>
                <a:latin typeface="Roboto"/>
                <a:ea typeface="Roboto"/>
                <a:cs typeface="Roboto"/>
                <a:sym typeface="Roboto"/>
              </a:rPr>
              <a:t>4 products have high proportion of negative sentiment result but with fair star_rating scores</a:t>
            </a:r>
            <a:endParaRPr sz="1200">
              <a:solidFill>
                <a:srgbClr val="0F0F0F"/>
              </a:solidFill>
              <a:latin typeface="Roboto"/>
              <a:ea typeface="Roboto"/>
              <a:cs typeface="Roboto"/>
              <a:sym typeface="Roboto"/>
            </a:endParaRPr>
          </a:p>
          <a:p>
            <a:pPr indent="0" lvl="0" marL="0" rtl="0" algn="l">
              <a:spcBef>
                <a:spcPts val="1600"/>
              </a:spcBef>
              <a:spcAft>
                <a:spcPts val="0"/>
              </a:spcAft>
              <a:buNone/>
            </a:pPr>
            <a:r>
              <a:t/>
            </a:r>
            <a:endParaRPr sz="1200">
              <a:solidFill>
                <a:srgbClr val="0F0F0F"/>
              </a:solidFill>
              <a:latin typeface="Roboto"/>
              <a:ea typeface="Roboto"/>
              <a:cs typeface="Roboto"/>
              <a:sym typeface="Roboto"/>
            </a:endParaRPr>
          </a:p>
          <a:p>
            <a:pPr indent="0" lvl="0" marL="457200" rtl="0" algn="l">
              <a:spcBef>
                <a:spcPts val="1600"/>
              </a:spcBef>
              <a:spcAft>
                <a:spcPts val="0"/>
              </a:spcAft>
              <a:buNone/>
            </a:pPr>
            <a:r>
              <a:t/>
            </a:r>
            <a:endParaRPr sz="1200">
              <a:solidFill>
                <a:srgbClr val="0F0F0F"/>
              </a:solidFill>
              <a:latin typeface="Roboto"/>
              <a:ea typeface="Roboto"/>
              <a:cs typeface="Roboto"/>
              <a:sym typeface="Roboto"/>
            </a:endParaRPr>
          </a:p>
          <a:p>
            <a:pPr indent="0" lvl="0" marL="457200" rtl="0" algn="l">
              <a:spcBef>
                <a:spcPts val="1600"/>
              </a:spcBef>
              <a:spcAft>
                <a:spcPts val="1600"/>
              </a:spcAft>
              <a:buNone/>
            </a:pPr>
            <a:r>
              <a:t/>
            </a:r>
            <a:endParaRPr sz="1200">
              <a:solidFill>
                <a:srgbClr val="000000"/>
              </a:solidFill>
              <a:latin typeface="Roboto"/>
              <a:ea typeface="Roboto"/>
              <a:cs typeface="Roboto"/>
              <a:sym typeface="Roboto"/>
            </a:endParaRPr>
          </a:p>
        </p:txBody>
      </p:sp>
      <p:graphicFrame>
        <p:nvGraphicFramePr>
          <p:cNvPr id="1299" name="Google Shape;1299;p60"/>
          <p:cNvGraphicFramePr/>
          <p:nvPr/>
        </p:nvGraphicFramePr>
        <p:xfrm>
          <a:off x="6165125" y="1679675"/>
          <a:ext cx="3000000" cy="3000000"/>
        </p:xfrm>
        <a:graphic>
          <a:graphicData uri="http://schemas.openxmlformats.org/drawingml/2006/table">
            <a:tbl>
              <a:tblPr>
                <a:noFill/>
                <a:tableStyleId>{FF93A8DA-2A60-47B6-BD77-915564100227}</a:tableStyleId>
              </a:tblPr>
              <a:tblGrid>
                <a:gridCol w="440200"/>
                <a:gridCol w="1424825"/>
                <a:gridCol w="932525"/>
              </a:tblGrid>
              <a:tr h="499700">
                <a:tc>
                  <a:txBody>
                    <a:bodyPr/>
                    <a:lstStyle/>
                    <a:p>
                      <a:pPr indent="0" lvl="0" marL="0" rtl="0" algn="l">
                        <a:spcBef>
                          <a:spcPts val="0"/>
                        </a:spcBef>
                        <a:spcAft>
                          <a:spcPts val="1600"/>
                        </a:spcAft>
                        <a:buNone/>
                      </a:pPr>
                      <a:r>
                        <a:t/>
                      </a:r>
                      <a:endParaRPr sz="1100"/>
                    </a:p>
                  </a:txBody>
                  <a:tcPr marT="91425" marB="91425" marR="91425" marL="91425"/>
                </a:tc>
                <a:tc>
                  <a:txBody>
                    <a:bodyPr/>
                    <a:lstStyle/>
                    <a:p>
                      <a:pPr indent="0" lvl="0" marL="0" rtl="0" algn="l">
                        <a:spcBef>
                          <a:spcPts val="0"/>
                        </a:spcBef>
                        <a:spcAft>
                          <a:spcPts val="1600"/>
                        </a:spcAft>
                        <a:buNone/>
                      </a:pPr>
                      <a:r>
                        <a:rPr lang="en" sz="1100"/>
                        <a:t>product_id</a:t>
                      </a:r>
                      <a:endParaRPr/>
                    </a:p>
                  </a:txBody>
                  <a:tcPr marT="91425" marB="91425" marR="91425" marL="91425"/>
                </a:tc>
                <a:tc>
                  <a:txBody>
                    <a:bodyPr/>
                    <a:lstStyle/>
                    <a:p>
                      <a:pPr indent="0" lvl="0" marL="0" rtl="0" algn="l">
                        <a:spcBef>
                          <a:spcPts val="0"/>
                        </a:spcBef>
                        <a:spcAft>
                          <a:spcPts val="1600"/>
                        </a:spcAft>
                        <a:buNone/>
                      </a:pPr>
                      <a:r>
                        <a:rPr lang="en" sz="1100"/>
                        <a:t>avg_star_rating</a:t>
                      </a:r>
                      <a:endParaRPr/>
                    </a:p>
                  </a:txBody>
                  <a:tcPr marT="91425" marB="91425" marR="91425" marL="91425"/>
                </a:tc>
              </a:tr>
              <a:tr h="564325">
                <a:tc>
                  <a:txBody>
                    <a:bodyPr/>
                    <a:lstStyle/>
                    <a:p>
                      <a:pPr indent="0" lvl="0" marL="0" rtl="0" algn="l">
                        <a:spcBef>
                          <a:spcPts val="0"/>
                        </a:spcBef>
                        <a:spcAft>
                          <a:spcPts val="1600"/>
                        </a:spcAft>
                        <a:buNone/>
                      </a:pPr>
                      <a:r>
                        <a:rPr lang="en" sz="1100"/>
                        <a:t>1</a:t>
                      </a:r>
                      <a:endParaRPr sz="1100"/>
                    </a:p>
                  </a:txBody>
                  <a:tcPr marT="91425" marB="91425" marR="91425" marL="91425"/>
                </a:tc>
                <a:tc>
                  <a:txBody>
                    <a:bodyPr/>
                    <a:lstStyle/>
                    <a:p>
                      <a:pPr indent="0" lvl="0" marL="0" rtl="0" algn="l">
                        <a:spcBef>
                          <a:spcPts val="0"/>
                        </a:spcBef>
                        <a:spcAft>
                          <a:spcPts val="1600"/>
                        </a:spcAft>
                        <a:buNone/>
                      </a:pPr>
                      <a:r>
                        <a:rPr lang="en" sz="1100"/>
                        <a:t>B0052QYLUM</a:t>
                      </a:r>
                      <a:endParaRPr/>
                    </a:p>
                  </a:txBody>
                  <a:tcPr marT="91425" marB="91425" marR="91425" marL="91425"/>
                </a:tc>
                <a:tc>
                  <a:txBody>
                    <a:bodyPr/>
                    <a:lstStyle/>
                    <a:p>
                      <a:pPr indent="0" lvl="0" marL="0" rtl="0" algn="l">
                        <a:spcBef>
                          <a:spcPts val="0"/>
                        </a:spcBef>
                        <a:spcAft>
                          <a:spcPts val="1600"/>
                        </a:spcAft>
                        <a:buNone/>
                      </a:pPr>
                      <a:r>
                        <a:rPr lang="en" sz="1100"/>
                        <a:t>3.874745228830832</a:t>
                      </a:r>
                      <a:endParaRPr/>
                    </a:p>
                  </a:txBody>
                  <a:tcPr marT="91425" marB="91425" marR="91425" marL="91425"/>
                </a:tc>
              </a:tr>
              <a:tr h="564325">
                <a:tc>
                  <a:txBody>
                    <a:bodyPr/>
                    <a:lstStyle/>
                    <a:p>
                      <a:pPr indent="0" lvl="0" marL="0" rtl="0" algn="l">
                        <a:spcBef>
                          <a:spcPts val="0"/>
                        </a:spcBef>
                        <a:spcAft>
                          <a:spcPts val="1600"/>
                        </a:spcAft>
                        <a:buNone/>
                      </a:pPr>
                      <a:r>
                        <a:rPr lang="en" sz="1100"/>
                        <a:t>2</a:t>
                      </a:r>
                      <a:endParaRPr sz="1100"/>
                    </a:p>
                  </a:txBody>
                  <a:tcPr marT="91425" marB="91425" marR="91425" marL="91425"/>
                </a:tc>
                <a:tc>
                  <a:txBody>
                    <a:bodyPr/>
                    <a:lstStyle/>
                    <a:p>
                      <a:pPr indent="0" lvl="0" marL="0" rtl="0" algn="l">
                        <a:spcBef>
                          <a:spcPts val="0"/>
                        </a:spcBef>
                        <a:spcAft>
                          <a:spcPts val="1600"/>
                        </a:spcAft>
                        <a:buNone/>
                      </a:pPr>
                      <a:r>
                        <a:rPr lang="en" sz="1100"/>
                        <a:t>B00171WXII</a:t>
                      </a:r>
                      <a:endParaRPr/>
                    </a:p>
                  </a:txBody>
                  <a:tcPr marT="91425" marB="91425" marR="91425" marL="91425"/>
                </a:tc>
                <a:tc>
                  <a:txBody>
                    <a:bodyPr/>
                    <a:lstStyle/>
                    <a:p>
                      <a:pPr indent="0" lvl="0" marL="0" rtl="0" algn="l">
                        <a:spcBef>
                          <a:spcPts val="0"/>
                        </a:spcBef>
                        <a:spcAft>
                          <a:spcPts val="1600"/>
                        </a:spcAft>
                        <a:buNone/>
                      </a:pPr>
                      <a:r>
                        <a:rPr lang="en" sz="1100"/>
                        <a:t>4.656218402426694</a:t>
                      </a:r>
                      <a:endParaRPr/>
                    </a:p>
                  </a:txBody>
                  <a:tcPr marT="91425" marB="91425" marR="91425" marL="91425"/>
                </a:tc>
              </a:tr>
              <a:tr h="564325">
                <a:tc>
                  <a:txBody>
                    <a:bodyPr/>
                    <a:lstStyle/>
                    <a:p>
                      <a:pPr indent="0" lvl="0" marL="0" rtl="0" algn="l">
                        <a:spcBef>
                          <a:spcPts val="0"/>
                        </a:spcBef>
                        <a:spcAft>
                          <a:spcPts val="1600"/>
                        </a:spcAft>
                        <a:buNone/>
                      </a:pPr>
                      <a:r>
                        <a:rPr lang="en" sz="1100"/>
                        <a:t>3</a:t>
                      </a:r>
                      <a:endParaRPr sz="1100"/>
                    </a:p>
                  </a:txBody>
                  <a:tcPr marT="91425" marB="91425" marR="91425" marL="91425"/>
                </a:tc>
                <a:tc>
                  <a:txBody>
                    <a:bodyPr/>
                    <a:lstStyle/>
                    <a:p>
                      <a:pPr indent="0" lvl="0" marL="0" rtl="0" algn="l">
                        <a:spcBef>
                          <a:spcPts val="0"/>
                        </a:spcBef>
                        <a:spcAft>
                          <a:spcPts val="1600"/>
                        </a:spcAft>
                        <a:buNone/>
                      </a:pPr>
                      <a:r>
                        <a:rPr lang="en" sz="1100"/>
                        <a:t>B006SFUEF2</a:t>
                      </a:r>
                      <a:endParaRPr/>
                    </a:p>
                  </a:txBody>
                  <a:tcPr marT="91425" marB="91425" marR="91425" marL="91425"/>
                </a:tc>
                <a:tc>
                  <a:txBody>
                    <a:bodyPr/>
                    <a:lstStyle/>
                    <a:p>
                      <a:pPr indent="0" lvl="0" marL="0" rtl="0" algn="l">
                        <a:spcBef>
                          <a:spcPts val="0"/>
                        </a:spcBef>
                        <a:spcAft>
                          <a:spcPts val="1600"/>
                        </a:spcAft>
                        <a:buNone/>
                      </a:pPr>
                      <a:r>
                        <a:rPr lang="en" sz="1100"/>
                        <a:t>3.8251057827926656</a:t>
                      </a:r>
                      <a:endParaRPr/>
                    </a:p>
                  </a:txBody>
                  <a:tcPr marT="91425" marB="91425" marR="91425" marL="91425"/>
                </a:tc>
              </a:tr>
              <a:tr h="605725">
                <a:tc>
                  <a:txBody>
                    <a:bodyPr/>
                    <a:lstStyle/>
                    <a:p>
                      <a:pPr indent="0" lvl="0" marL="0" rtl="0" algn="l">
                        <a:lnSpc>
                          <a:spcPct val="115000"/>
                        </a:lnSpc>
                        <a:spcBef>
                          <a:spcPts val="0"/>
                        </a:spcBef>
                        <a:spcAft>
                          <a:spcPts val="0"/>
                        </a:spcAft>
                        <a:buNone/>
                      </a:pPr>
                      <a:r>
                        <a:rPr lang="en" sz="1100"/>
                        <a:t>4</a:t>
                      </a:r>
                      <a:endParaRPr sz="1100"/>
                    </a:p>
                  </a:txBody>
                  <a:tcPr marT="91425" marB="91425" marR="91425" marL="91425"/>
                </a:tc>
                <a:tc>
                  <a:txBody>
                    <a:bodyPr/>
                    <a:lstStyle/>
                    <a:p>
                      <a:pPr indent="0" lvl="0" marL="0" rtl="0" algn="l">
                        <a:lnSpc>
                          <a:spcPct val="115000"/>
                        </a:lnSpc>
                        <a:spcBef>
                          <a:spcPts val="0"/>
                        </a:spcBef>
                        <a:spcAft>
                          <a:spcPts val="0"/>
                        </a:spcAft>
                        <a:buNone/>
                      </a:pPr>
                      <a:r>
                        <a:rPr lang="en" sz="1100"/>
                        <a:t>B007NG5UF4</a:t>
                      </a:r>
                      <a:endParaRPr/>
                    </a:p>
                  </a:txBody>
                  <a:tcPr marT="91425" marB="91425" marR="91425" marL="91425"/>
                </a:tc>
                <a:tc>
                  <a:txBody>
                    <a:bodyPr/>
                    <a:lstStyle/>
                    <a:p>
                      <a:pPr indent="0" lvl="0" marL="0" rtl="0" algn="l">
                        <a:lnSpc>
                          <a:spcPct val="115000"/>
                        </a:lnSpc>
                        <a:spcBef>
                          <a:spcPts val="0"/>
                        </a:spcBef>
                        <a:spcAft>
                          <a:spcPts val="0"/>
                        </a:spcAft>
                        <a:buNone/>
                      </a:pPr>
                      <a:r>
                        <a:rPr lang="en" sz="1100"/>
                        <a:t>3.9677570093457946</a:t>
                      </a:r>
                      <a:endParaRPr/>
                    </a:p>
                  </a:txBody>
                  <a:tcPr marT="91425" marB="91425" marR="91425" marL="91425"/>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3" name="Shape 1303"/>
        <p:cNvGrpSpPr/>
        <p:nvPr/>
      </p:nvGrpSpPr>
      <p:grpSpPr>
        <a:xfrm>
          <a:off x="0" y="0"/>
          <a:ext cx="0" cy="0"/>
          <a:chOff x="0" y="0"/>
          <a:chExt cx="0" cy="0"/>
        </a:xfrm>
      </p:grpSpPr>
      <p:sp>
        <p:nvSpPr>
          <p:cNvPr id="1304" name="Google Shape;1304;p61"/>
          <p:cNvSpPr txBox="1"/>
          <p:nvPr>
            <p:ph type="title"/>
          </p:nvPr>
        </p:nvSpPr>
        <p:spPr>
          <a:xfrm>
            <a:off x="437100" y="209425"/>
            <a:ext cx="76803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Recommendation</a:t>
            </a:r>
            <a:r>
              <a:rPr lang="en" sz="4400"/>
              <a:t> </a:t>
            </a:r>
            <a:r>
              <a:rPr lang="en" sz="4400"/>
              <a:t>System</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sp>
        <p:nvSpPr>
          <p:cNvPr id="1305" name="Google Shape;1305;p61"/>
          <p:cNvSpPr txBox="1"/>
          <p:nvPr/>
        </p:nvSpPr>
        <p:spPr>
          <a:xfrm>
            <a:off x="720600" y="1133800"/>
            <a:ext cx="3552000" cy="34272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Char char="●"/>
            </a:pPr>
            <a:r>
              <a:rPr lang="en" sz="1600"/>
              <a:t>The process of r</a:t>
            </a:r>
            <a:r>
              <a:rPr lang="en" sz="1600"/>
              <a:t>ecommending products to users based on their</a:t>
            </a:r>
            <a:r>
              <a:rPr b="1" lang="en" sz="1600"/>
              <a:t> past reviews and ratings.</a:t>
            </a:r>
            <a:endParaRPr sz="1600"/>
          </a:p>
          <a:p>
            <a:pPr indent="0" lvl="0" marL="457200" rtl="0" algn="l">
              <a:lnSpc>
                <a:spcPct val="115000"/>
              </a:lnSpc>
              <a:spcBef>
                <a:spcPts val="0"/>
              </a:spcBef>
              <a:spcAft>
                <a:spcPts val="0"/>
              </a:spcAft>
              <a:buNone/>
            </a:pPr>
            <a:r>
              <a:t/>
            </a:r>
            <a:endParaRPr sz="1600"/>
          </a:p>
          <a:p>
            <a:pPr indent="0" lvl="0" marL="457200" rtl="0" algn="l">
              <a:lnSpc>
                <a:spcPct val="115000"/>
              </a:lnSpc>
              <a:spcBef>
                <a:spcPts val="0"/>
              </a:spcBef>
              <a:spcAft>
                <a:spcPts val="0"/>
              </a:spcAft>
              <a:buNone/>
            </a:pPr>
            <a:r>
              <a:t/>
            </a:r>
            <a:endParaRPr sz="1600"/>
          </a:p>
          <a:p>
            <a:pPr indent="0" lvl="0" marL="457200" rtl="0" algn="l">
              <a:lnSpc>
                <a:spcPct val="115000"/>
              </a:lnSpc>
              <a:spcBef>
                <a:spcPts val="0"/>
              </a:spcBef>
              <a:spcAft>
                <a:spcPts val="0"/>
              </a:spcAft>
              <a:buNone/>
            </a:pPr>
            <a:r>
              <a:rPr b="1" lang="en" sz="1600"/>
              <a:t>Our Problem</a:t>
            </a:r>
            <a:endParaRPr b="1" sz="1600"/>
          </a:p>
          <a:p>
            <a:pPr indent="-330200" lvl="0" marL="457200" rtl="0" algn="l">
              <a:lnSpc>
                <a:spcPct val="115000"/>
              </a:lnSpc>
              <a:spcBef>
                <a:spcPts val="0"/>
              </a:spcBef>
              <a:spcAft>
                <a:spcPts val="0"/>
              </a:spcAft>
              <a:buSzPts val="1600"/>
              <a:buChar char="●"/>
            </a:pPr>
            <a:r>
              <a:rPr lang="en" sz="1600"/>
              <a:t>Recommend products to users using </a:t>
            </a:r>
            <a:r>
              <a:rPr lang="en" sz="1600">
                <a:solidFill>
                  <a:srgbClr val="0F0F0F"/>
                </a:solidFill>
              </a:rPr>
              <a:t>ALS (Alternating Least Squares</a:t>
            </a:r>
            <a:endParaRPr b="1" sz="2000"/>
          </a:p>
          <a:p>
            <a:pPr indent="0" lvl="0" marL="0" rtl="0" algn="l">
              <a:lnSpc>
                <a:spcPct val="115000"/>
              </a:lnSpc>
              <a:spcBef>
                <a:spcPts val="0"/>
              </a:spcBef>
              <a:spcAft>
                <a:spcPts val="0"/>
              </a:spcAft>
              <a:buNone/>
            </a:pPr>
            <a:r>
              <a:t/>
            </a:r>
            <a:endParaRPr sz="1600"/>
          </a:p>
          <a:p>
            <a:pPr indent="0" lvl="0" marL="0" rtl="0" algn="l">
              <a:lnSpc>
                <a:spcPct val="115000"/>
              </a:lnSpc>
              <a:spcBef>
                <a:spcPts val="0"/>
              </a:spcBef>
              <a:spcAft>
                <a:spcPts val="0"/>
              </a:spcAft>
              <a:buNone/>
            </a:pPr>
            <a:r>
              <a:t/>
            </a:r>
            <a:endParaRPr sz="1100"/>
          </a:p>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pic>
        <p:nvPicPr>
          <p:cNvPr id="1306" name="Google Shape;1306;p61"/>
          <p:cNvPicPr preferRelativeResize="0"/>
          <p:nvPr/>
        </p:nvPicPr>
        <p:blipFill>
          <a:blip r:embed="rId3">
            <a:alphaModFix/>
          </a:blip>
          <a:stretch>
            <a:fillRect/>
          </a:stretch>
        </p:blipFill>
        <p:spPr>
          <a:xfrm>
            <a:off x="4414300" y="1624513"/>
            <a:ext cx="4566601" cy="244578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0" name="Shape 1310"/>
        <p:cNvGrpSpPr/>
        <p:nvPr/>
      </p:nvGrpSpPr>
      <p:grpSpPr>
        <a:xfrm>
          <a:off x="0" y="0"/>
          <a:ext cx="0" cy="0"/>
          <a:chOff x="0" y="0"/>
          <a:chExt cx="0" cy="0"/>
        </a:xfrm>
      </p:grpSpPr>
      <p:sp>
        <p:nvSpPr>
          <p:cNvPr id="1311" name="Google Shape;1311;p62"/>
          <p:cNvSpPr txBox="1"/>
          <p:nvPr>
            <p:ph type="title"/>
          </p:nvPr>
        </p:nvSpPr>
        <p:spPr>
          <a:xfrm>
            <a:off x="437100" y="209425"/>
            <a:ext cx="76803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Recommendation System</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sp>
        <p:nvSpPr>
          <p:cNvPr id="1312" name="Google Shape;1312;p62"/>
          <p:cNvSpPr txBox="1"/>
          <p:nvPr/>
        </p:nvSpPr>
        <p:spPr>
          <a:xfrm>
            <a:off x="806275" y="1133800"/>
            <a:ext cx="7680300" cy="329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solidFill>
                  <a:srgbClr val="374151"/>
                </a:solidFill>
                <a:latin typeface="Roboto"/>
                <a:ea typeface="Roboto"/>
                <a:cs typeface="Roboto"/>
                <a:sym typeface="Roboto"/>
              </a:rPr>
              <a:t>Method:</a:t>
            </a:r>
            <a:r>
              <a:rPr b="1" lang="en" sz="1200">
                <a:solidFill>
                  <a:srgbClr val="374151"/>
                </a:solidFill>
                <a:latin typeface="Roboto"/>
                <a:ea typeface="Roboto"/>
                <a:cs typeface="Roboto"/>
                <a:sym typeface="Roboto"/>
              </a:rPr>
              <a:t>Alternating Least Squares(ALS)</a:t>
            </a:r>
            <a:endParaRPr b="1" sz="1200">
              <a:solidFill>
                <a:srgbClr val="37415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374151"/>
                </a:solidFill>
                <a:latin typeface="Roboto"/>
                <a:ea typeface="Roboto"/>
                <a:cs typeface="Roboto"/>
                <a:sym typeface="Roboto"/>
              </a:rPr>
              <a:t>ALS is a popular algorithm used in collaborative filtering for making recommendations, particularly in the context of large-scale matrix factorization problems.</a:t>
            </a:r>
            <a:endParaRPr sz="1600"/>
          </a:p>
          <a:p>
            <a:pPr indent="0" lvl="0" marL="0" rtl="0" algn="l">
              <a:lnSpc>
                <a:spcPct val="115000"/>
              </a:lnSpc>
              <a:spcBef>
                <a:spcPts val="1500"/>
              </a:spcBef>
              <a:spcAft>
                <a:spcPts val="0"/>
              </a:spcAft>
              <a:buNone/>
            </a:pPr>
            <a:r>
              <a:rPr b="1" lang="en" sz="1100"/>
              <a:t>Why ALS?</a:t>
            </a:r>
            <a:endParaRPr b="1" sz="1100"/>
          </a:p>
          <a:p>
            <a:pPr indent="-304800" lvl="0" marL="457200" rtl="0" algn="l">
              <a:lnSpc>
                <a:spcPct val="115000"/>
              </a:lnSpc>
              <a:spcBef>
                <a:spcPts val="1500"/>
              </a:spcBef>
              <a:spcAft>
                <a:spcPts val="0"/>
              </a:spcAft>
              <a:buClr>
                <a:srgbClr val="374151"/>
              </a:buClr>
              <a:buSzPts val="1200"/>
              <a:buFont typeface="Roboto"/>
              <a:buChar char="●"/>
            </a:pPr>
            <a:r>
              <a:rPr b="1" lang="en" sz="1200">
                <a:solidFill>
                  <a:srgbClr val="374151"/>
                </a:solidFill>
                <a:latin typeface="Roboto"/>
                <a:ea typeface="Roboto"/>
                <a:cs typeface="Roboto"/>
                <a:sym typeface="Roboto"/>
              </a:rPr>
              <a:t>Scalability</a:t>
            </a:r>
            <a:r>
              <a:rPr lang="en" sz="1200">
                <a:solidFill>
                  <a:srgbClr val="374151"/>
                </a:solidFill>
                <a:latin typeface="Roboto"/>
                <a:ea typeface="Roboto"/>
                <a:cs typeface="Roboto"/>
                <a:sym typeface="Roboto"/>
              </a:rPr>
              <a:t>: ALS can be parallelized and distributed across multiple nodes, making it suitable for large datasets. </a:t>
            </a:r>
            <a:endParaRPr sz="1200">
              <a:solidFill>
                <a:srgbClr val="374151"/>
              </a:solidFill>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Char char="●"/>
            </a:pPr>
            <a:r>
              <a:rPr b="1" lang="en" sz="1200">
                <a:solidFill>
                  <a:srgbClr val="374151"/>
                </a:solidFill>
                <a:latin typeface="Roboto"/>
                <a:ea typeface="Roboto"/>
                <a:cs typeface="Roboto"/>
                <a:sym typeface="Roboto"/>
              </a:rPr>
              <a:t>Avoiding Overfitting</a:t>
            </a:r>
            <a:r>
              <a:rPr lang="en" sz="1200">
                <a:solidFill>
                  <a:srgbClr val="374151"/>
                </a:solidFill>
                <a:latin typeface="Roboto"/>
                <a:ea typeface="Roboto"/>
                <a:cs typeface="Roboto"/>
                <a:sym typeface="Roboto"/>
              </a:rPr>
              <a:t>: The ALS algorithm in Spark includes regularization parameters that help prevent overfitting.</a:t>
            </a:r>
            <a:endParaRPr sz="1200">
              <a:solidFill>
                <a:srgbClr val="374151"/>
              </a:solidFill>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Char char="●"/>
            </a:pPr>
            <a:r>
              <a:rPr b="1" lang="en" sz="1200">
                <a:solidFill>
                  <a:srgbClr val="374151"/>
                </a:solidFill>
                <a:latin typeface="Roboto"/>
                <a:ea typeface="Roboto"/>
                <a:cs typeface="Roboto"/>
                <a:sym typeface="Roboto"/>
              </a:rPr>
              <a:t>Cold Start Problem Mitigation</a:t>
            </a:r>
            <a:r>
              <a:rPr lang="en" sz="1200">
                <a:solidFill>
                  <a:srgbClr val="374151"/>
                </a:solidFill>
                <a:latin typeface="Roboto"/>
                <a:ea typeface="Roboto"/>
                <a:cs typeface="Roboto"/>
                <a:sym typeface="Roboto"/>
              </a:rPr>
              <a:t>: While ALS faces challenges with new users or items (cold start problem), it can still provide reasonable recommendations based on the overall structure of the user-item interaction matrix.</a:t>
            </a:r>
            <a:endParaRPr sz="1200">
              <a:solidFill>
                <a:srgbClr val="374151"/>
              </a:solidFill>
              <a:latin typeface="Roboto"/>
              <a:ea typeface="Roboto"/>
              <a:cs typeface="Roboto"/>
              <a:sym typeface="Roboto"/>
            </a:endParaRPr>
          </a:p>
          <a:p>
            <a:pPr indent="0" lvl="0" marL="0" rtl="0" algn="l">
              <a:spcBef>
                <a:spcPts val="1500"/>
              </a:spcBef>
              <a:spcAft>
                <a:spcPts val="0"/>
              </a:spcAft>
              <a:buNone/>
            </a:pPr>
            <a:r>
              <a:t/>
            </a:r>
            <a:endParaRPr>
              <a:solidFill>
                <a:schemeClr val="dk1"/>
              </a:solidFill>
              <a:latin typeface="DM Sans"/>
              <a:ea typeface="DM Sans"/>
              <a:cs typeface="DM Sans"/>
              <a:sym typeface="DM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6" name="Shape 1316"/>
        <p:cNvGrpSpPr/>
        <p:nvPr/>
      </p:nvGrpSpPr>
      <p:grpSpPr>
        <a:xfrm>
          <a:off x="0" y="0"/>
          <a:ext cx="0" cy="0"/>
          <a:chOff x="0" y="0"/>
          <a:chExt cx="0" cy="0"/>
        </a:xfrm>
      </p:grpSpPr>
      <p:sp>
        <p:nvSpPr>
          <p:cNvPr id="1317" name="Google Shape;1317;p63"/>
          <p:cNvSpPr txBox="1"/>
          <p:nvPr>
            <p:ph type="title"/>
          </p:nvPr>
        </p:nvSpPr>
        <p:spPr>
          <a:xfrm>
            <a:off x="437100" y="209425"/>
            <a:ext cx="76803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Recommendation System </a:t>
            </a:r>
            <a:endParaRPr sz="3500"/>
          </a:p>
          <a:p>
            <a:pPr indent="0" lvl="0" marL="0" rtl="0" algn="l">
              <a:spcBef>
                <a:spcPts val="0"/>
              </a:spcBef>
              <a:spcAft>
                <a:spcPts val="0"/>
              </a:spcAft>
              <a:buNone/>
            </a:pPr>
            <a:r>
              <a:rPr lang="en" sz="3000"/>
              <a:t> </a:t>
            </a:r>
            <a:r>
              <a:rPr b="1" lang="en" sz="2400">
                <a:solidFill>
                  <a:srgbClr val="000000"/>
                </a:solidFill>
                <a:latin typeface="Roboto"/>
                <a:ea typeface="Roboto"/>
                <a:cs typeface="Roboto"/>
                <a:sym typeface="Roboto"/>
              </a:rPr>
              <a:t>Process Description</a:t>
            </a:r>
            <a:endParaRPr sz="24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p:txBody>
      </p:sp>
      <p:sp>
        <p:nvSpPr>
          <p:cNvPr id="1318" name="Google Shape;1318;p63"/>
          <p:cNvSpPr txBox="1"/>
          <p:nvPr/>
        </p:nvSpPr>
        <p:spPr>
          <a:xfrm>
            <a:off x="493575" y="1133800"/>
            <a:ext cx="7992900" cy="4152900"/>
          </a:xfrm>
          <a:prstGeom prst="rect">
            <a:avLst/>
          </a:prstGeom>
          <a:noFill/>
          <a:ln>
            <a:noFill/>
          </a:ln>
        </p:spPr>
        <p:txBody>
          <a:bodyPr anchorCtr="0" anchor="t" bIns="91425" lIns="91425" spcFirstLastPara="1" rIns="91425" wrap="square" tIns="91425">
            <a:spAutoFit/>
          </a:bodyPr>
          <a:lstStyle/>
          <a:p>
            <a:pPr indent="-228600" lvl="0" marL="457200" rtl="0" algn="l">
              <a:lnSpc>
                <a:spcPct val="115000"/>
              </a:lnSpc>
              <a:spcBef>
                <a:spcPts val="0"/>
              </a:spcBef>
              <a:spcAft>
                <a:spcPts val="0"/>
              </a:spcAft>
              <a:buClr>
                <a:srgbClr val="374151"/>
              </a:buClr>
              <a:buSzPts val="1200"/>
              <a:buFont typeface="Roboto"/>
              <a:buNone/>
            </a:pPr>
            <a:r>
              <a:rPr b="1" lang="en" sz="1200">
                <a:solidFill>
                  <a:srgbClr val="374151"/>
                </a:solidFill>
                <a:latin typeface="Roboto"/>
                <a:ea typeface="Roboto"/>
                <a:cs typeface="Roboto"/>
                <a:sym typeface="Roboto"/>
              </a:rPr>
              <a:t>Data Preparation</a:t>
            </a:r>
            <a:r>
              <a:rPr lang="en" sz="1200">
                <a:solidFill>
                  <a:srgbClr val="374151"/>
                </a:solidFill>
                <a:latin typeface="Roboto"/>
                <a:ea typeface="Roboto"/>
                <a:cs typeface="Roboto"/>
                <a:sym typeface="Roboto"/>
              </a:rPr>
              <a:t>:</a:t>
            </a:r>
            <a:endParaRPr sz="1200">
              <a:solidFill>
                <a:srgbClr val="374151"/>
              </a:solidFill>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latin typeface="Roboto"/>
                <a:ea typeface="Roboto"/>
                <a:cs typeface="Roboto"/>
                <a:sym typeface="Roboto"/>
              </a:rPr>
              <a:t>StringIndexer: Converts string identifiers to numeric indices.(ALS in Spark requires numeric IDs.)</a:t>
            </a:r>
            <a:endParaRPr sz="1200">
              <a:solidFill>
                <a:srgbClr val="374151"/>
              </a:solidFill>
              <a:latin typeface="Roboto"/>
              <a:ea typeface="Roboto"/>
              <a:cs typeface="Roboto"/>
              <a:sym typeface="Roboto"/>
            </a:endParaRPr>
          </a:p>
          <a:p>
            <a:pPr indent="-228600" lvl="0" marL="457200" rtl="0" algn="l">
              <a:lnSpc>
                <a:spcPct val="115000"/>
              </a:lnSpc>
              <a:spcBef>
                <a:spcPts val="0"/>
              </a:spcBef>
              <a:spcAft>
                <a:spcPts val="0"/>
              </a:spcAft>
              <a:buClr>
                <a:srgbClr val="374151"/>
              </a:buClr>
              <a:buSzPts val="1200"/>
              <a:buFont typeface="Roboto"/>
              <a:buNone/>
            </a:pPr>
            <a:r>
              <a:rPr b="1" lang="en" sz="1200">
                <a:solidFill>
                  <a:srgbClr val="374151"/>
                </a:solidFill>
                <a:latin typeface="Roboto"/>
                <a:ea typeface="Roboto"/>
                <a:cs typeface="Roboto"/>
                <a:sym typeface="Roboto"/>
              </a:rPr>
              <a:t>ALS Model Initialization</a:t>
            </a:r>
            <a:r>
              <a:rPr lang="en" sz="1200">
                <a:solidFill>
                  <a:srgbClr val="374151"/>
                </a:solidFill>
                <a:latin typeface="Roboto"/>
                <a:ea typeface="Roboto"/>
                <a:cs typeface="Roboto"/>
                <a:sym typeface="Roboto"/>
              </a:rPr>
              <a:t>:</a:t>
            </a:r>
            <a:endParaRPr sz="1200">
              <a:solidFill>
                <a:srgbClr val="374151"/>
              </a:solidFill>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latin typeface="Roboto"/>
                <a:ea typeface="Roboto"/>
                <a:cs typeface="Roboto"/>
                <a:sym typeface="Roboto"/>
              </a:rPr>
              <a:t>The model is configured to drop any cold start occurrences and only produce non-negative predictions.</a:t>
            </a:r>
            <a:endParaRPr sz="1200">
              <a:solidFill>
                <a:srgbClr val="374151"/>
              </a:solidFill>
              <a:latin typeface="Roboto"/>
              <a:ea typeface="Roboto"/>
              <a:cs typeface="Roboto"/>
              <a:sym typeface="Roboto"/>
            </a:endParaRPr>
          </a:p>
          <a:p>
            <a:pPr indent="-228600" lvl="0" marL="457200" rtl="0" algn="l">
              <a:lnSpc>
                <a:spcPct val="115000"/>
              </a:lnSpc>
              <a:spcBef>
                <a:spcPts val="0"/>
              </a:spcBef>
              <a:spcAft>
                <a:spcPts val="0"/>
              </a:spcAft>
              <a:buClr>
                <a:srgbClr val="374151"/>
              </a:buClr>
              <a:buSzPts val="1200"/>
              <a:buFont typeface="Roboto"/>
              <a:buNone/>
            </a:pPr>
            <a:r>
              <a:rPr b="1" lang="en" sz="1200">
                <a:solidFill>
                  <a:srgbClr val="374151"/>
                </a:solidFill>
                <a:latin typeface="Roboto"/>
                <a:ea typeface="Roboto"/>
                <a:cs typeface="Roboto"/>
                <a:sym typeface="Roboto"/>
              </a:rPr>
              <a:t>Hyperparameter Tuning:</a:t>
            </a:r>
            <a:endParaRPr b="1" sz="1200">
              <a:solidFill>
                <a:srgbClr val="374151"/>
              </a:solidFill>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latin typeface="Roboto"/>
                <a:ea typeface="Roboto"/>
                <a:cs typeface="Roboto"/>
                <a:sym typeface="Roboto"/>
              </a:rPr>
              <a:t>A parameter grid is built for cross-validation. It tests combinations of the ALS hyperparameters: rank, max iterations, and regularization parameter.</a:t>
            </a:r>
            <a:endParaRPr sz="1200">
              <a:solidFill>
                <a:srgbClr val="374151"/>
              </a:solidFill>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latin typeface="Roboto"/>
                <a:ea typeface="Roboto"/>
                <a:cs typeface="Roboto"/>
                <a:sym typeface="Roboto"/>
              </a:rPr>
              <a:t>The process evaluates the model's performance using the Root Mean Square Error (RMSE) metric.</a:t>
            </a:r>
            <a:endParaRPr sz="1200">
              <a:solidFill>
                <a:srgbClr val="374151"/>
              </a:solidFill>
              <a:latin typeface="Roboto"/>
              <a:ea typeface="Roboto"/>
              <a:cs typeface="Roboto"/>
              <a:sym typeface="Roboto"/>
            </a:endParaRPr>
          </a:p>
          <a:p>
            <a:pPr indent="-228600" lvl="0" marL="457200" rtl="0" algn="l">
              <a:lnSpc>
                <a:spcPct val="115000"/>
              </a:lnSpc>
              <a:spcBef>
                <a:spcPts val="0"/>
              </a:spcBef>
              <a:spcAft>
                <a:spcPts val="0"/>
              </a:spcAft>
              <a:buClr>
                <a:srgbClr val="374151"/>
              </a:buClr>
              <a:buSzPts val="1200"/>
              <a:buFont typeface="Roboto"/>
              <a:buNone/>
            </a:pPr>
            <a:r>
              <a:rPr b="1" lang="en" sz="1200">
                <a:solidFill>
                  <a:srgbClr val="374151"/>
                </a:solidFill>
                <a:latin typeface="Roboto"/>
                <a:ea typeface="Roboto"/>
                <a:cs typeface="Roboto"/>
                <a:sym typeface="Roboto"/>
              </a:rPr>
              <a:t>Cross-validation:</a:t>
            </a:r>
            <a:endParaRPr b="1" sz="1200">
              <a:solidFill>
                <a:srgbClr val="374151"/>
              </a:solidFill>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latin typeface="Roboto"/>
                <a:ea typeface="Roboto"/>
                <a:cs typeface="Roboto"/>
                <a:sym typeface="Roboto"/>
              </a:rPr>
              <a:t>4-fold cross-validation</a:t>
            </a:r>
            <a:r>
              <a:rPr lang="en" sz="1200">
                <a:solidFill>
                  <a:srgbClr val="374151"/>
                </a:solidFill>
                <a:latin typeface="Roboto"/>
                <a:ea typeface="Roboto"/>
                <a:cs typeface="Roboto"/>
                <a:sym typeface="Roboto"/>
              </a:rPr>
              <a:t> used to find the best model parameters.</a:t>
            </a:r>
            <a:endParaRPr sz="1200">
              <a:solidFill>
                <a:srgbClr val="374151"/>
              </a:solidFill>
              <a:latin typeface="Roboto"/>
              <a:ea typeface="Roboto"/>
              <a:cs typeface="Roboto"/>
              <a:sym typeface="Roboto"/>
            </a:endParaRPr>
          </a:p>
          <a:p>
            <a:pPr indent="-228600" lvl="0" marL="457200" rtl="0" algn="l">
              <a:lnSpc>
                <a:spcPct val="115000"/>
              </a:lnSpc>
              <a:spcBef>
                <a:spcPts val="0"/>
              </a:spcBef>
              <a:spcAft>
                <a:spcPts val="0"/>
              </a:spcAft>
              <a:buClr>
                <a:srgbClr val="374151"/>
              </a:buClr>
              <a:buSzPts val="1200"/>
              <a:buFont typeface="Roboto"/>
              <a:buNone/>
            </a:pPr>
            <a:r>
              <a:rPr b="1" lang="en" sz="1200">
                <a:solidFill>
                  <a:srgbClr val="374151"/>
                </a:solidFill>
                <a:latin typeface="Roboto"/>
                <a:ea typeface="Roboto"/>
                <a:cs typeface="Roboto"/>
                <a:sym typeface="Roboto"/>
              </a:rPr>
              <a:t>Best Model Selection:</a:t>
            </a:r>
            <a:endParaRPr b="1" sz="1200">
              <a:solidFill>
                <a:srgbClr val="374151"/>
              </a:solidFill>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latin typeface="Roboto"/>
                <a:ea typeface="Roboto"/>
                <a:cs typeface="Roboto"/>
                <a:sym typeface="Roboto"/>
              </a:rPr>
              <a:t>The best model from the cross-validation is selected based on the performance (lowest RMSE).</a:t>
            </a:r>
            <a:endParaRPr sz="1200">
              <a:solidFill>
                <a:srgbClr val="374151"/>
              </a:solidFill>
              <a:latin typeface="Roboto"/>
              <a:ea typeface="Roboto"/>
              <a:cs typeface="Roboto"/>
              <a:sym typeface="Roboto"/>
            </a:endParaRPr>
          </a:p>
          <a:p>
            <a:pPr indent="-228600" lvl="0" marL="457200" rtl="0" algn="l">
              <a:lnSpc>
                <a:spcPct val="115000"/>
              </a:lnSpc>
              <a:spcBef>
                <a:spcPts val="0"/>
              </a:spcBef>
              <a:spcAft>
                <a:spcPts val="0"/>
              </a:spcAft>
              <a:buClr>
                <a:srgbClr val="374151"/>
              </a:buClr>
              <a:buSzPts val="1200"/>
              <a:buFont typeface="Roboto"/>
              <a:buNone/>
            </a:pPr>
            <a:r>
              <a:rPr b="1" lang="en" sz="1200">
                <a:solidFill>
                  <a:srgbClr val="374151"/>
                </a:solidFill>
                <a:latin typeface="Roboto"/>
                <a:ea typeface="Roboto"/>
                <a:cs typeface="Roboto"/>
                <a:sym typeface="Roboto"/>
              </a:rPr>
              <a:t>Making Predictions:</a:t>
            </a:r>
            <a:endParaRPr b="1" sz="1200">
              <a:solidFill>
                <a:srgbClr val="374151"/>
              </a:solidFill>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latin typeface="Roboto"/>
                <a:ea typeface="Roboto"/>
                <a:cs typeface="Roboto"/>
                <a:sym typeface="Roboto"/>
              </a:rPr>
              <a:t>The best ALS model is used to make predictions on the test dataset.</a:t>
            </a:r>
            <a:endParaRPr sz="1200">
              <a:solidFill>
                <a:srgbClr val="374151"/>
              </a:solidFill>
              <a:latin typeface="Roboto"/>
              <a:ea typeface="Roboto"/>
              <a:cs typeface="Roboto"/>
              <a:sym typeface="Roboto"/>
            </a:endParaRPr>
          </a:p>
          <a:p>
            <a:pPr indent="0" lvl="0" marL="914400" rtl="0" algn="l">
              <a:lnSpc>
                <a:spcPct val="115000"/>
              </a:lnSpc>
              <a:spcBef>
                <a:spcPts val="1500"/>
              </a:spcBef>
              <a:spcAft>
                <a:spcPts val="0"/>
              </a:spcAft>
              <a:buNone/>
            </a:pPr>
            <a:r>
              <a:t/>
            </a:r>
            <a:endParaRPr sz="1200">
              <a:solidFill>
                <a:srgbClr val="374151"/>
              </a:solidFill>
              <a:latin typeface="Roboto"/>
              <a:ea typeface="Roboto"/>
              <a:cs typeface="Roboto"/>
              <a:sym typeface="Roboto"/>
            </a:endParaRPr>
          </a:p>
          <a:p>
            <a:pPr indent="0" lvl="0" marL="0" rtl="0" algn="l">
              <a:spcBef>
                <a:spcPts val="1500"/>
              </a:spcBef>
              <a:spcAft>
                <a:spcPts val="0"/>
              </a:spcAft>
              <a:buNone/>
            </a:pPr>
            <a:r>
              <a:t/>
            </a:r>
            <a:endParaRPr b="1" sz="1200">
              <a:solidFill>
                <a:srgbClr val="374151"/>
              </a:solidFill>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2" name="Shape 1322"/>
        <p:cNvGrpSpPr/>
        <p:nvPr/>
      </p:nvGrpSpPr>
      <p:grpSpPr>
        <a:xfrm>
          <a:off x="0" y="0"/>
          <a:ext cx="0" cy="0"/>
          <a:chOff x="0" y="0"/>
          <a:chExt cx="0" cy="0"/>
        </a:xfrm>
      </p:grpSpPr>
      <p:sp>
        <p:nvSpPr>
          <p:cNvPr id="1323" name="Google Shape;1323;p64"/>
          <p:cNvSpPr txBox="1"/>
          <p:nvPr>
            <p:ph type="title"/>
          </p:nvPr>
        </p:nvSpPr>
        <p:spPr>
          <a:xfrm>
            <a:off x="437100" y="209425"/>
            <a:ext cx="76803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Recommendation System </a:t>
            </a:r>
            <a:endParaRPr sz="3500"/>
          </a:p>
          <a:p>
            <a:pPr indent="0" lvl="0" marL="0" rtl="0" algn="l">
              <a:spcBef>
                <a:spcPts val="0"/>
              </a:spcBef>
              <a:spcAft>
                <a:spcPts val="0"/>
              </a:spcAft>
              <a:buNone/>
            </a:pPr>
            <a:r>
              <a:rPr lang="en" sz="3000"/>
              <a:t> </a:t>
            </a:r>
            <a:endParaRPr sz="3000"/>
          </a:p>
          <a:p>
            <a:pPr indent="0" lvl="0" marL="0" rtl="0" algn="l">
              <a:spcBef>
                <a:spcPts val="0"/>
              </a:spcBef>
              <a:spcAft>
                <a:spcPts val="0"/>
              </a:spcAft>
              <a:buNone/>
            </a:pPr>
            <a:r>
              <a:t/>
            </a:r>
            <a:endParaRPr sz="3000"/>
          </a:p>
        </p:txBody>
      </p:sp>
      <p:sp>
        <p:nvSpPr>
          <p:cNvPr id="1324" name="Google Shape;1324;p64"/>
          <p:cNvSpPr txBox="1"/>
          <p:nvPr/>
        </p:nvSpPr>
        <p:spPr>
          <a:xfrm>
            <a:off x="398275" y="1555525"/>
            <a:ext cx="5065500" cy="139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374151"/>
                </a:solidFill>
                <a:latin typeface="Roboto"/>
                <a:ea typeface="Roboto"/>
                <a:cs typeface="Roboto"/>
                <a:sym typeface="Roboto"/>
              </a:rPr>
              <a:t>The model capturing 5 different dimensions or aspects of user-item interactions.</a:t>
            </a:r>
            <a:endParaRPr b="1" sz="1200">
              <a:solidFill>
                <a:srgbClr val="374151"/>
              </a:solidFill>
              <a:latin typeface="Roboto"/>
              <a:ea typeface="Roboto"/>
              <a:cs typeface="Roboto"/>
              <a:sym typeface="Roboto"/>
            </a:endParaRPr>
          </a:p>
          <a:p>
            <a:pPr indent="-228600" lvl="0" marL="457200" rtl="0" algn="l">
              <a:lnSpc>
                <a:spcPct val="115000"/>
              </a:lnSpc>
              <a:spcBef>
                <a:spcPts val="1500"/>
              </a:spcBef>
              <a:spcAft>
                <a:spcPts val="0"/>
              </a:spcAft>
              <a:buClr>
                <a:srgbClr val="374151"/>
              </a:buClr>
              <a:buSzPts val="1200"/>
              <a:buFont typeface="Roboto"/>
              <a:buNone/>
            </a:pPr>
            <a:r>
              <a:t/>
            </a:r>
            <a:endParaRPr b="1" sz="1200">
              <a:solidFill>
                <a:srgbClr val="374151"/>
              </a:solidFill>
              <a:latin typeface="Roboto"/>
              <a:ea typeface="Roboto"/>
              <a:cs typeface="Roboto"/>
              <a:sym typeface="Roboto"/>
            </a:endParaRPr>
          </a:p>
          <a:p>
            <a:pPr indent="0" lvl="0" marL="0" rtl="0" algn="l">
              <a:spcBef>
                <a:spcPts val="1500"/>
              </a:spcBef>
              <a:spcAft>
                <a:spcPts val="0"/>
              </a:spcAft>
              <a:buNone/>
            </a:pPr>
            <a:r>
              <a:t/>
            </a:r>
            <a:endParaRPr b="1" sz="1200">
              <a:solidFill>
                <a:srgbClr val="374151"/>
              </a:solidFill>
              <a:latin typeface="Roboto"/>
              <a:ea typeface="Roboto"/>
              <a:cs typeface="Roboto"/>
              <a:sym typeface="Roboto"/>
            </a:endParaRPr>
          </a:p>
        </p:txBody>
      </p:sp>
      <p:sp>
        <p:nvSpPr>
          <p:cNvPr id="1325" name="Google Shape;1325;p64"/>
          <p:cNvSpPr txBox="1"/>
          <p:nvPr/>
        </p:nvSpPr>
        <p:spPr>
          <a:xfrm>
            <a:off x="398275" y="1020325"/>
            <a:ext cx="4875000" cy="535200"/>
          </a:xfrm>
          <a:prstGeom prst="rect">
            <a:avLst/>
          </a:prstGeom>
          <a:solidFill>
            <a:srgbClr val="333333"/>
          </a:solidFill>
          <a:ln cap="flat" cmpd="sng" w="76200">
            <a:solidFill>
              <a:srgbClr val="33333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FFFFFF"/>
                </a:solidFill>
                <a:latin typeface="Lexend ExtraBold"/>
                <a:ea typeface="Lexend ExtraBold"/>
                <a:cs typeface="Lexend ExtraBold"/>
                <a:sym typeface="Lexend ExtraBold"/>
              </a:rPr>
              <a:t>Rank=5</a:t>
            </a:r>
            <a:endParaRPr sz="2000">
              <a:solidFill>
                <a:srgbClr val="FFFFFF"/>
              </a:solidFill>
              <a:latin typeface="Lexend ExtraBold"/>
              <a:ea typeface="Lexend ExtraBold"/>
              <a:cs typeface="Lexend ExtraBold"/>
              <a:sym typeface="Lexend ExtraBold"/>
            </a:endParaRPr>
          </a:p>
        </p:txBody>
      </p:sp>
      <p:sp>
        <p:nvSpPr>
          <p:cNvPr id="1326" name="Google Shape;1326;p64"/>
          <p:cNvSpPr txBox="1"/>
          <p:nvPr/>
        </p:nvSpPr>
        <p:spPr>
          <a:xfrm>
            <a:off x="398325" y="2169825"/>
            <a:ext cx="4875000" cy="535200"/>
          </a:xfrm>
          <a:prstGeom prst="rect">
            <a:avLst/>
          </a:prstGeom>
          <a:solidFill>
            <a:srgbClr val="333333"/>
          </a:solidFill>
          <a:ln cap="flat" cmpd="sng" w="76200">
            <a:solidFill>
              <a:srgbClr val="33333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FFFFFF"/>
                </a:solidFill>
                <a:latin typeface="Lexend ExtraBold"/>
                <a:ea typeface="Lexend ExtraBold"/>
                <a:cs typeface="Lexend ExtraBold"/>
                <a:sym typeface="Lexend ExtraBold"/>
              </a:rPr>
              <a:t>MaxIter=5</a:t>
            </a:r>
            <a:endParaRPr sz="2000">
              <a:solidFill>
                <a:srgbClr val="FFFFFF"/>
              </a:solidFill>
              <a:latin typeface="Lexend ExtraBold"/>
              <a:ea typeface="Lexend ExtraBold"/>
              <a:cs typeface="Lexend ExtraBold"/>
              <a:sym typeface="Lexend ExtraBold"/>
            </a:endParaRPr>
          </a:p>
        </p:txBody>
      </p:sp>
      <p:sp>
        <p:nvSpPr>
          <p:cNvPr id="1327" name="Google Shape;1327;p64"/>
          <p:cNvSpPr txBox="1"/>
          <p:nvPr/>
        </p:nvSpPr>
        <p:spPr>
          <a:xfrm>
            <a:off x="398275" y="3214750"/>
            <a:ext cx="4875000" cy="535200"/>
          </a:xfrm>
          <a:prstGeom prst="rect">
            <a:avLst/>
          </a:prstGeom>
          <a:solidFill>
            <a:srgbClr val="333333"/>
          </a:solidFill>
          <a:ln cap="flat" cmpd="sng" w="76200">
            <a:solidFill>
              <a:srgbClr val="33333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FFFFFF"/>
                </a:solidFill>
                <a:latin typeface="Lexend ExtraBold"/>
                <a:ea typeface="Lexend ExtraBold"/>
                <a:cs typeface="Lexend ExtraBold"/>
                <a:sym typeface="Lexend ExtraBold"/>
              </a:rPr>
              <a:t>RegPara=1.0</a:t>
            </a:r>
            <a:endParaRPr sz="2000">
              <a:solidFill>
                <a:srgbClr val="FFFFFF"/>
              </a:solidFill>
              <a:latin typeface="Lexend ExtraBold"/>
              <a:ea typeface="Lexend ExtraBold"/>
              <a:cs typeface="Lexend ExtraBold"/>
              <a:sym typeface="Lexend ExtraBold"/>
            </a:endParaRPr>
          </a:p>
        </p:txBody>
      </p:sp>
      <p:sp>
        <p:nvSpPr>
          <p:cNvPr id="1328" name="Google Shape;1328;p64"/>
          <p:cNvSpPr/>
          <p:nvPr/>
        </p:nvSpPr>
        <p:spPr>
          <a:xfrm>
            <a:off x="6165275" y="2035575"/>
            <a:ext cx="2242800" cy="803700"/>
          </a:xfrm>
          <a:prstGeom prst="roundRect">
            <a:avLst>
              <a:gd fmla="val 5585" name="adj"/>
            </a:avLst>
          </a:prstGeom>
          <a:solidFill>
            <a:srgbClr val="33333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RMSE=1.69</a:t>
            </a:r>
            <a:endParaRPr>
              <a:solidFill>
                <a:schemeClr val="dk2"/>
              </a:solidFill>
            </a:endParaRPr>
          </a:p>
        </p:txBody>
      </p:sp>
      <p:cxnSp>
        <p:nvCxnSpPr>
          <p:cNvPr id="1329" name="Google Shape;1329;p64"/>
          <p:cNvCxnSpPr>
            <a:stCxn id="1328" idx="1"/>
            <a:endCxn id="1325" idx="3"/>
          </p:cNvCxnSpPr>
          <p:nvPr/>
        </p:nvCxnSpPr>
        <p:spPr>
          <a:xfrm rot="10800000">
            <a:off x="5273375" y="1287825"/>
            <a:ext cx="891900" cy="1149600"/>
          </a:xfrm>
          <a:prstGeom prst="bentConnector3">
            <a:avLst>
              <a:gd fmla="val 50006" name="adj1"/>
            </a:avLst>
          </a:prstGeom>
          <a:noFill/>
          <a:ln cap="flat" cmpd="sng" w="9525">
            <a:solidFill>
              <a:srgbClr val="333333"/>
            </a:solidFill>
            <a:prstDash val="solid"/>
            <a:round/>
            <a:headEnd len="med" w="med" type="none"/>
            <a:tailEnd len="med" w="med" type="none"/>
          </a:ln>
        </p:spPr>
      </p:cxnSp>
      <p:cxnSp>
        <p:nvCxnSpPr>
          <p:cNvPr id="1330" name="Google Shape;1330;p64"/>
          <p:cNvCxnSpPr>
            <a:stCxn id="1328" idx="1"/>
            <a:endCxn id="1327" idx="3"/>
          </p:cNvCxnSpPr>
          <p:nvPr/>
        </p:nvCxnSpPr>
        <p:spPr>
          <a:xfrm flipH="1">
            <a:off x="5273375" y="2437425"/>
            <a:ext cx="891900" cy="1044900"/>
          </a:xfrm>
          <a:prstGeom prst="bentConnector3">
            <a:avLst>
              <a:gd fmla="val 50006" name="adj1"/>
            </a:avLst>
          </a:prstGeom>
          <a:noFill/>
          <a:ln cap="flat" cmpd="sng" w="9525">
            <a:solidFill>
              <a:srgbClr val="333333"/>
            </a:solidFill>
            <a:prstDash val="solid"/>
            <a:round/>
            <a:headEnd len="med" w="med" type="none"/>
            <a:tailEnd len="med" w="med" type="none"/>
          </a:ln>
        </p:spPr>
      </p:cxnSp>
      <p:cxnSp>
        <p:nvCxnSpPr>
          <p:cNvPr id="1331" name="Google Shape;1331;p64"/>
          <p:cNvCxnSpPr>
            <a:stCxn id="1328" idx="1"/>
            <a:endCxn id="1326" idx="3"/>
          </p:cNvCxnSpPr>
          <p:nvPr/>
        </p:nvCxnSpPr>
        <p:spPr>
          <a:xfrm rot="10800000">
            <a:off x="5273375" y="2437425"/>
            <a:ext cx="891900" cy="0"/>
          </a:xfrm>
          <a:prstGeom prst="straightConnector1">
            <a:avLst/>
          </a:prstGeom>
          <a:noFill/>
          <a:ln cap="flat" cmpd="sng" w="9525">
            <a:solidFill>
              <a:srgbClr val="333333"/>
            </a:solidFill>
            <a:prstDash val="solid"/>
            <a:round/>
            <a:headEnd len="med" w="med" type="none"/>
            <a:tailEnd len="med" w="med" type="none"/>
          </a:ln>
        </p:spPr>
      </p:cxnSp>
      <p:sp>
        <p:nvSpPr>
          <p:cNvPr id="1332" name="Google Shape;1332;p64"/>
          <p:cNvSpPr txBox="1"/>
          <p:nvPr/>
        </p:nvSpPr>
        <p:spPr>
          <a:xfrm>
            <a:off x="363675" y="2754250"/>
            <a:ext cx="5169600" cy="4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74151"/>
                </a:solidFill>
                <a:latin typeface="Roboto"/>
                <a:ea typeface="Roboto"/>
                <a:cs typeface="Roboto"/>
                <a:sym typeface="Roboto"/>
              </a:rPr>
              <a:t>ALS algorithm went through 5 complete passes to converge on a solution</a:t>
            </a:r>
            <a:endParaRPr>
              <a:solidFill>
                <a:schemeClr val="dk1"/>
              </a:solidFill>
              <a:latin typeface="DM Sans"/>
              <a:ea typeface="DM Sans"/>
              <a:cs typeface="DM Sans"/>
              <a:sym typeface="DM Sans"/>
            </a:endParaRPr>
          </a:p>
        </p:txBody>
      </p:sp>
      <p:sp>
        <p:nvSpPr>
          <p:cNvPr id="1333" name="Google Shape;1333;p64"/>
          <p:cNvSpPr txBox="1"/>
          <p:nvPr/>
        </p:nvSpPr>
        <p:spPr>
          <a:xfrm>
            <a:off x="545775" y="3749950"/>
            <a:ext cx="4987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374151"/>
                </a:solidFill>
                <a:latin typeface="Roboto"/>
                <a:ea typeface="Roboto"/>
                <a:cs typeface="Roboto"/>
                <a:sym typeface="Roboto"/>
              </a:rPr>
              <a:t>Regularization parameter</a:t>
            </a:r>
            <a:r>
              <a:rPr lang="en" sz="1200">
                <a:solidFill>
                  <a:srgbClr val="374151"/>
                </a:solidFill>
                <a:latin typeface="Roboto"/>
                <a:ea typeface="Roboto"/>
                <a:cs typeface="Roboto"/>
                <a:sym typeface="Roboto"/>
              </a:rPr>
              <a:t> =1.0 suggests that the model has applied a significant level of regularization. </a:t>
            </a:r>
            <a:endParaRPr>
              <a:solidFill>
                <a:schemeClr val="dk1"/>
              </a:solidFill>
              <a:latin typeface="DM Sans"/>
              <a:ea typeface="DM Sans"/>
              <a:cs typeface="DM Sans"/>
              <a:sym typeface="DM Sans"/>
            </a:endParaRPr>
          </a:p>
        </p:txBody>
      </p:sp>
      <p:sp>
        <p:nvSpPr>
          <p:cNvPr id="1334" name="Google Shape;1334;p64"/>
          <p:cNvSpPr txBox="1"/>
          <p:nvPr/>
        </p:nvSpPr>
        <p:spPr>
          <a:xfrm>
            <a:off x="5888175" y="2875175"/>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374151"/>
                </a:solidFill>
                <a:latin typeface="Roboto"/>
                <a:ea typeface="Roboto"/>
                <a:cs typeface="Roboto"/>
                <a:sym typeface="Roboto"/>
              </a:rPr>
              <a:t>O</a:t>
            </a:r>
            <a:r>
              <a:rPr lang="en" sz="1200">
                <a:solidFill>
                  <a:srgbClr val="374151"/>
                </a:solidFill>
                <a:latin typeface="Roboto"/>
                <a:ea typeface="Roboto"/>
                <a:cs typeface="Roboto"/>
                <a:sym typeface="Roboto"/>
              </a:rPr>
              <a:t>n average, the model's predictions are about 1.696 rating units away from the actual ratings given by the users.</a:t>
            </a:r>
            <a:endParaRPr/>
          </a:p>
        </p:txBody>
      </p:sp>
      <p:sp>
        <p:nvSpPr>
          <p:cNvPr id="1335" name="Google Shape;1335;p64"/>
          <p:cNvSpPr txBox="1"/>
          <p:nvPr/>
        </p:nvSpPr>
        <p:spPr>
          <a:xfrm>
            <a:off x="2467825" y="4304050"/>
            <a:ext cx="5169600" cy="7941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500"/>
              </a:spcAft>
              <a:buNone/>
            </a:pPr>
            <a:r>
              <a:rPr lang="en" sz="1200">
                <a:solidFill>
                  <a:srgbClr val="374151"/>
                </a:solidFill>
                <a:latin typeface="Roboto"/>
                <a:ea typeface="Roboto"/>
                <a:cs typeface="Roboto"/>
                <a:sym typeface="Roboto"/>
              </a:rPr>
              <a:t>The RMSE value should be considered in the context of your dataset's rating scale. For example, if ratings are on a 1-5 scale, an average error of 1.696 could be seen as quite significant.</a:t>
            </a:r>
            <a:endParaRPr sz="1200">
              <a:solidFill>
                <a:srgbClr val="37415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38"/>
          <p:cNvSpPr txBox="1"/>
          <p:nvPr>
            <p:ph idx="3" type="subTitle"/>
          </p:nvPr>
        </p:nvSpPr>
        <p:spPr>
          <a:xfrm>
            <a:off x="720000" y="471975"/>
            <a:ext cx="2336100" cy="21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Big Data Platform  | Fall 2023</a:t>
            </a:r>
            <a:endParaRPr/>
          </a:p>
        </p:txBody>
      </p:sp>
      <p:sp>
        <p:nvSpPr>
          <p:cNvPr id="693" name="Google Shape;693;p38"/>
          <p:cNvSpPr txBox="1"/>
          <p:nvPr>
            <p:ph type="title"/>
          </p:nvPr>
        </p:nvSpPr>
        <p:spPr>
          <a:xfrm>
            <a:off x="720000" y="2184588"/>
            <a:ext cx="3739200" cy="14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PROJECT</a:t>
            </a:r>
            <a:endParaRPr sz="4400"/>
          </a:p>
          <a:p>
            <a:pPr indent="0" lvl="0" marL="0" rtl="0" algn="l">
              <a:spcBef>
                <a:spcPts val="0"/>
              </a:spcBef>
              <a:spcAft>
                <a:spcPts val="0"/>
              </a:spcAft>
              <a:buNone/>
            </a:pPr>
            <a:r>
              <a:rPr lang="en" sz="4400"/>
              <a:t>OVERVIEW</a:t>
            </a:r>
            <a:endParaRPr sz="4400"/>
          </a:p>
          <a:p>
            <a:pPr indent="0" lvl="0" marL="0" rtl="0" algn="l">
              <a:spcBef>
                <a:spcPts val="0"/>
              </a:spcBef>
              <a:spcAft>
                <a:spcPts val="0"/>
              </a:spcAft>
              <a:buNone/>
            </a:pPr>
            <a:r>
              <a:t/>
            </a:r>
            <a:endParaRPr sz="4400"/>
          </a:p>
        </p:txBody>
      </p:sp>
      <p:sp>
        <p:nvSpPr>
          <p:cNvPr id="694" name="Google Shape;694;p38"/>
          <p:cNvSpPr txBox="1"/>
          <p:nvPr>
            <p:ph idx="2" type="title"/>
          </p:nvPr>
        </p:nvSpPr>
        <p:spPr>
          <a:xfrm>
            <a:off x="792275" y="975750"/>
            <a:ext cx="997200" cy="98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695" name="Google Shape;695;p38"/>
          <p:cNvGrpSpPr/>
          <p:nvPr/>
        </p:nvGrpSpPr>
        <p:grpSpPr>
          <a:xfrm>
            <a:off x="4914229" y="1839798"/>
            <a:ext cx="2586618" cy="2529051"/>
            <a:chOff x="4526450" y="2237425"/>
            <a:chExt cx="2030950" cy="1985750"/>
          </a:xfrm>
        </p:grpSpPr>
        <p:sp>
          <p:nvSpPr>
            <p:cNvPr id="696" name="Google Shape;696;p38"/>
            <p:cNvSpPr/>
            <p:nvPr/>
          </p:nvSpPr>
          <p:spPr>
            <a:xfrm>
              <a:off x="5571875" y="2313425"/>
              <a:ext cx="355475" cy="658225"/>
            </a:xfrm>
            <a:custGeom>
              <a:rect b="b" l="l" r="r" t="t"/>
              <a:pathLst>
                <a:path extrusionOk="0" h="26329" w="14219">
                  <a:moveTo>
                    <a:pt x="7574" y="0"/>
                  </a:moveTo>
                  <a:cubicBezTo>
                    <a:pt x="5283" y="0"/>
                    <a:pt x="2965" y="1373"/>
                    <a:pt x="1807" y="3296"/>
                  </a:cubicBezTo>
                  <a:cubicBezTo>
                    <a:pt x="642" y="5247"/>
                    <a:pt x="0" y="8402"/>
                    <a:pt x="170" y="10654"/>
                  </a:cubicBezTo>
                  <a:cubicBezTo>
                    <a:pt x="314" y="12722"/>
                    <a:pt x="1545" y="14817"/>
                    <a:pt x="3522" y="15459"/>
                  </a:cubicBezTo>
                  <a:cubicBezTo>
                    <a:pt x="3509" y="17593"/>
                    <a:pt x="3614" y="19714"/>
                    <a:pt x="3849" y="21835"/>
                  </a:cubicBezTo>
                  <a:cubicBezTo>
                    <a:pt x="3928" y="22541"/>
                    <a:pt x="4033" y="23288"/>
                    <a:pt x="4425" y="23903"/>
                  </a:cubicBezTo>
                  <a:cubicBezTo>
                    <a:pt x="5452" y="25484"/>
                    <a:pt x="7257" y="26328"/>
                    <a:pt x="9090" y="26328"/>
                  </a:cubicBezTo>
                  <a:cubicBezTo>
                    <a:pt x="9549" y="26328"/>
                    <a:pt x="10010" y="26275"/>
                    <a:pt x="10461" y="26168"/>
                  </a:cubicBezTo>
                  <a:cubicBezTo>
                    <a:pt x="13027" y="25553"/>
                    <a:pt x="14101" y="23628"/>
                    <a:pt x="14101" y="21101"/>
                  </a:cubicBezTo>
                  <a:cubicBezTo>
                    <a:pt x="14101" y="18339"/>
                    <a:pt x="14061" y="15563"/>
                    <a:pt x="13970" y="12788"/>
                  </a:cubicBezTo>
                  <a:cubicBezTo>
                    <a:pt x="13891" y="10510"/>
                    <a:pt x="14218" y="7800"/>
                    <a:pt x="13682" y="5600"/>
                  </a:cubicBezTo>
                  <a:cubicBezTo>
                    <a:pt x="13079" y="3178"/>
                    <a:pt x="11260" y="651"/>
                    <a:pt x="8693" y="115"/>
                  </a:cubicBezTo>
                  <a:cubicBezTo>
                    <a:pt x="8324" y="37"/>
                    <a:pt x="7950" y="0"/>
                    <a:pt x="7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8"/>
            <p:cNvSpPr/>
            <p:nvPr/>
          </p:nvSpPr>
          <p:spPr>
            <a:xfrm>
              <a:off x="5569575" y="2310775"/>
              <a:ext cx="357775" cy="663400"/>
            </a:xfrm>
            <a:custGeom>
              <a:rect b="b" l="l" r="r" t="t"/>
              <a:pathLst>
                <a:path extrusionOk="0" h="26536" w="14311">
                  <a:moveTo>
                    <a:pt x="7673" y="208"/>
                  </a:moveTo>
                  <a:cubicBezTo>
                    <a:pt x="8039" y="208"/>
                    <a:pt x="8406" y="247"/>
                    <a:pt x="8759" y="325"/>
                  </a:cubicBezTo>
                  <a:cubicBezTo>
                    <a:pt x="11365" y="875"/>
                    <a:pt x="13106" y="3441"/>
                    <a:pt x="13669" y="5746"/>
                  </a:cubicBezTo>
                  <a:cubicBezTo>
                    <a:pt x="14035" y="7238"/>
                    <a:pt x="13996" y="8992"/>
                    <a:pt x="13970" y="10668"/>
                  </a:cubicBezTo>
                  <a:cubicBezTo>
                    <a:pt x="13957" y="11454"/>
                    <a:pt x="13931" y="12187"/>
                    <a:pt x="13957" y="12907"/>
                  </a:cubicBezTo>
                  <a:cubicBezTo>
                    <a:pt x="14035" y="15669"/>
                    <a:pt x="14088" y="18458"/>
                    <a:pt x="14088" y="21220"/>
                  </a:cubicBezTo>
                  <a:cubicBezTo>
                    <a:pt x="14088" y="23904"/>
                    <a:pt x="12857" y="25619"/>
                    <a:pt x="10527" y="26182"/>
                  </a:cubicBezTo>
                  <a:cubicBezTo>
                    <a:pt x="10082" y="26289"/>
                    <a:pt x="9631" y="26341"/>
                    <a:pt x="9186" y="26341"/>
                  </a:cubicBezTo>
                  <a:cubicBezTo>
                    <a:pt x="7337" y="26341"/>
                    <a:pt x="5569" y="25455"/>
                    <a:pt x="4609" y="23957"/>
                  </a:cubicBezTo>
                  <a:cubicBezTo>
                    <a:pt x="4229" y="23381"/>
                    <a:pt x="4125" y="22661"/>
                    <a:pt x="4046" y="21927"/>
                  </a:cubicBezTo>
                  <a:cubicBezTo>
                    <a:pt x="3810" y="19820"/>
                    <a:pt x="3706" y="17699"/>
                    <a:pt x="3719" y="15578"/>
                  </a:cubicBezTo>
                  <a:lnTo>
                    <a:pt x="3719" y="15486"/>
                  </a:lnTo>
                  <a:lnTo>
                    <a:pt x="3640" y="15460"/>
                  </a:lnTo>
                  <a:cubicBezTo>
                    <a:pt x="1860" y="14897"/>
                    <a:pt x="511" y="12946"/>
                    <a:pt x="354" y="10747"/>
                  </a:cubicBezTo>
                  <a:cubicBezTo>
                    <a:pt x="197" y="8403"/>
                    <a:pt x="891" y="5261"/>
                    <a:pt x="1991" y="3454"/>
                  </a:cubicBezTo>
                  <a:cubicBezTo>
                    <a:pt x="3169" y="1477"/>
                    <a:pt x="5473" y="208"/>
                    <a:pt x="7673" y="208"/>
                  </a:cubicBezTo>
                  <a:close/>
                  <a:moveTo>
                    <a:pt x="7682" y="1"/>
                  </a:moveTo>
                  <a:cubicBezTo>
                    <a:pt x="5422" y="1"/>
                    <a:pt x="3041" y="1311"/>
                    <a:pt x="1820" y="3350"/>
                  </a:cubicBezTo>
                  <a:cubicBezTo>
                    <a:pt x="694" y="5222"/>
                    <a:pt x="1" y="8338"/>
                    <a:pt x="158" y="10760"/>
                  </a:cubicBezTo>
                  <a:cubicBezTo>
                    <a:pt x="315" y="13025"/>
                    <a:pt x="1689" y="15015"/>
                    <a:pt x="3522" y="15643"/>
                  </a:cubicBezTo>
                  <a:cubicBezTo>
                    <a:pt x="3509" y="17751"/>
                    <a:pt x="3614" y="19846"/>
                    <a:pt x="3850" y="21941"/>
                  </a:cubicBezTo>
                  <a:cubicBezTo>
                    <a:pt x="3928" y="22713"/>
                    <a:pt x="4046" y="23446"/>
                    <a:pt x="4439" y="24061"/>
                  </a:cubicBezTo>
                  <a:cubicBezTo>
                    <a:pt x="5434" y="25619"/>
                    <a:pt x="7267" y="26536"/>
                    <a:pt x="9191" y="26536"/>
                  </a:cubicBezTo>
                  <a:cubicBezTo>
                    <a:pt x="9663" y="26536"/>
                    <a:pt x="10134" y="26483"/>
                    <a:pt x="10592" y="26366"/>
                  </a:cubicBezTo>
                  <a:cubicBezTo>
                    <a:pt x="13027" y="25790"/>
                    <a:pt x="14310" y="23996"/>
                    <a:pt x="14310" y="21207"/>
                  </a:cubicBezTo>
                  <a:cubicBezTo>
                    <a:pt x="14310" y="18458"/>
                    <a:pt x="14271" y="15656"/>
                    <a:pt x="14179" y="12894"/>
                  </a:cubicBezTo>
                  <a:cubicBezTo>
                    <a:pt x="14153" y="12187"/>
                    <a:pt x="14179" y="11454"/>
                    <a:pt x="14193" y="10668"/>
                  </a:cubicBezTo>
                  <a:cubicBezTo>
                    <a:pt x="14232" y="8966"/>
                    <a:pt x="14271" y="7212"/>
                    <a:pt x="13891" y="5680"/>
                  </a:cubicBezTo>
                  <a:cubicBezTo>
                    <a:pt x="13302" y="3323"/>
                    <a:pt x="11509" y="679"/>
                    <a:pt x="8812" y="116"/>
                  </a:cubicBezTo>
                  <a:cubicBezTo>
                    <a:pt x="8443" y="38"/>
                    <a:pt x="8064" y="1"/>
                    <a:pt x="76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8"/>
            <p:cNvSpPr/>
            <p:nvPr/>
          </p:nvSpPr>
          <p:spPr>
            <a:xfrm>
              <a:off x="5089950" y="2758150"/>
              <a:ext cx="191275" cy="122575"/>
            </a:xfrm>
            <a:custGeom>
              <a:rect b="b" l="l" r="r" t="t"/>
              <a:pathLst>
                <a:path extrusionOk="0" h="4903" w="7651">
                  <a:moveTo>
                    <a:pt x="6315" y="1"/>
                  </a:moveTo>
                  <a:cubicBezTo>
                    <a:pt x="6164" y="1"/>
                    <a:pt x="6005" y="40"/>
                    <a:pt x="5845" y="131"/>
                  </a:cubicBezTo>
                  <a:cubicBezTo>
                    <a:pt x="4103" y="1126"/>
                    <a:pt x="2414" y="2200"/>
                    <a:pt x="765" y="3325"/>
                  </a:cubicBezTo>
                  <a:cubicBezTo>
                    <a:pt x="1" y="3853"/>
                    <a:pt x="511" y="4903"/>
                    <a:pt x="1248" y="4903"/>
                  </a:cubicBezTo>
                  <a:cubicBezTo>
                    <a:pt x="1407" y="4903"/>
                    <a:pt x="1577" y="4853"/>
                    <a:pt x="1747" y="4739"/>
                  </a:cubicBezTo>
                  <a:cubicBezTo>
                    <a:pt x="3383" y="3600"/>
                    <a:pt x="5072" y="2540"/>
                    <a:pt x="6827" y="1545"/>
                  </a:cubicBezTo>
                  <a:cubicBezTo>
                    <a:pt x="7650" y="1073"/>
                    <a:pt x="7101" y="1"/>
                    <a:pt x="63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8"/>
            <p:cNvSpPr/>
            <p:nvPr/>
          </p:nvSpPr>
          <p:spPr>
            <a:xfrm>
              <a:off x="5096300" y="2755550"/>
              <a:ext cx="176775" cy="127975"/>
            </a:xfrm>
            <a:custGeom>
              <a:rect b="b" l="l" r="r" t="t"/>
              <a:pathLst>
                <a:path extrusionOk="0" h="5119" w="7071">
                  <a:moveTo>
                    <a:pt x="6062" y="209"/>
                  </a:moveTo>
                  <a:cubicBezTo>
                    <a:pt x="6193" y="209"/>
                    <a:pt x="6337" y="248"/>
                    <a:pt x="6455" y="314"/>
                  </a:cubicBezTo>
                  <a:cubicBezTo>
                    <a:pt x="6703" y="458"/>
                    <a:pt x="6861" y="706"/>
                    <a:pt x="6874" y="994"/>
                  </a:cubicBezTo>
                  <a:cubicBezTo>
                    <a:pt x="6861" y="1243"/>
                    <a:pt x="6717" y="1453"/>
                    <a:pt x="6507" y="1557"/>
                  </a:cubicBezTo>
                  <a:cubicBezTo>
                    <a:pt x="4779" y="2552"/>
                    <a:pt x="3064" y="3626"/>
                    <a:pt x="1427" y="4752"/>
                  </a:cubicBezTo>
                  <a:cubicBezTo>
                    <a:pt x="1300" y="4855"/>
                    <a:pt x="1149" y="4905"/>
                    <a:pt x="993" y="4905"/>
                  </a:cubicBezTo>
                  <a:cubicBezTo>
                    <a:pt x="893" y="4905"/>
                    <a:pt x="792" y="4884"/>
                    <a:pt x="694" y="4843"/>
                  </a:cubicBezTo>
                  <a:cubicBezTo>
                    <a:pt x="445" y="4712"/>
                    <a:pt x="262" y="4451"/>
                    <a:pt x="236" y="4163"/>
                  </a:cubicBezTo>
                  <a:cubicBezTo>
                    <a:pt x="223" y="3901"/>
                    <a:pt x="341" y="3652"/>
                    <a:pt x="563" y="3508"/>
                  </a:cubicBezTo>
                  <a:cubicBezTo>
                    <a:pt x="2200" y="2382"/>
                    <a:pt x="3915" y="1322"/>
                    <a:pt x="5643" y="327"/>
                  </a:cubicBezTo>
                  <a:cubicBezTo>
                    <a:pt x="5761" y="248"/>
                    <a:pt x="5918" y="209"/>
                    <a:pt x="6062" y="209"/>
                  </a:cubicBezTo>
                  <a:close/>
                  <a:moveTo>
                    <a:pt x="6045" y="1"/>
                  </a:moveTo>
                  <a:cubicBezTo>
                    <a:pt x="5865" y="1"/>
                    <a:pt x="5685" y="50"/>
                    <a:pt x="5525" y="143"/>
                  </a:cubicBezTo>
                  <a:cubicBezTo>
                    <a:pt x="3797" y="1138"/>
                    <a:pt x="2095" y="2225"/>
                    <a:pt x="459" y="3351"/>
                  </a:cubicBezTo>
                  <a:cubicBezTo>
                    <a:pt x="170" y="3521"/>
                    <a:pt x="0" y="3848"/>
                    <a:pt x="26" y="4189"/>
                  </a:cubicBezTo>
                  <a:cubicBezTo>
                    <a:pt x="66" y="4542"/>
                    <a:pt x="288" y="4870"/>
                    <a:pt x="616" y="5027"/>
                  </a:cubicBezTo>
                  <a:cubicBezTo>
                    <a:pt x="733" y="5079"/>
                    <a:pt x="851" y="5105"/>
                    <a:pt x="995" y="5118"/>
                  </a:cubicBezTo>
                  <a:cubicBezTo>
                    <a:pt x="1179" y="5105"/>
                    <a:pt x="1375" y="5040"/>
                    <a:pt x="1532" y="4922"/>
                  </a:cubicBezTo>
                  <a:cubicBezTo>
                    <a:pt x="3169" y="3809"/>
                    <a:pt x="4871" y="2736"/>
                    <a:pt x="6599" y="1741"/>
                  </a:cubicBezTo>
                  <a:cubicBezTo>
                    <a:pt x="6887" y="1597"/>
                    <a:pt x="7070" y="1309"/>
                    <a:pt x="7070" y="994"/>
                  </a:cubicBezTo>
                  <a:cubicBezTo>
                    <a:pt x="7057" y="641"/>
                    <a:pt x="6861" y="314"/>
                    <a:pt x="6546" y="143"/>
                  </a:cubicBezTo>
                  <a:cubicBezTo>
                    <a:pt x="6392" y="47"/>
                    <a:pt x="6219" y="1"/>
                    <a:pt x="60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8"/>
            <p:cNvSpPr/>
            <p:nvPr/>
          </p:nvSpPr>
          <p:spPr>
            <a:xfrm>
              <a:off x="5098250" y="2905675"/>
              <a:ext cx="178675" cy="114575"/>
            </a:xfrm>
            <a:custGeom>
              <a:rect b="b" l="l" r="r" t="t"/>
              <a:pathLst>
                <a:path extrusionOk="0" h="4583" w="7147">
                  <a:moveTo>
                    <a:pt x="5893" y="1"/>
                  </a:moveTo>
                  <a:cubicBezTo>
                    <a:pt x="5754" y="1"/>
                    <a:pt x="5607" y="38"/>
                    <a:pt x="5460" y="121"/>
                  </a:cubicBezTo>
                  <a:cubicBezTo>
                    <a:pt x="3837" y="1051"/>
                    <a:pt x="2253" y="2046"/>
                    <a:pt x="721" y="3106"/>
                  </a:cubicBezTo>
                  <a:cubicBezTo>
                    <a:pt x="0" y="3601"/>
                    <a:pt x="482" y="4582"/>
                    <a:pt x="1170" y="4582"/>
                  </a:cubicBezTo>
                  <a:cubicBezTo>
                    <a:pt x="1319" y="4582"/>
                    <a:pt x="1479" y="4536"/>
                    <a:pt x="1637" y="4429"/>
                  </a:cubicBezTo>
                  <a:cubicBezTo>
                    <a:pt x="3169" y="3368"/>
                    <a:pt x="4753" y="2373"/>
                    <a:pt x="6377" y="1444"/>
                  </a:cubicBezTo>
                  <a:cubicBezTo>
                    <a:pt x="7146" y="1004"/>
                    <a:pt x="6623" y="1"/>
                    <a:pt x="5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8"/>
            <p:cNvSpPr/>
            <p:nvPr/>
          </p:nvSpPr>
          <p:spPr>
            <a:xfrm>
              <a:off x="5104150" y="2903250"/>
              <a:ext cx="165650" cy="119700"/>
            </a:xfrm>
            <a:custGeom>
              <a:rect b="b" l="l" r="r" t="t"/>
              <a:pathLst>
                <a:path extrusionOk="0" h="4788" w="6626">
                  <a:moveTo>
                    <a:pt x="5651" y="202"/>
                  </a:moveTo>
                  <a:cubicBezTo>
                    <a:pt x="5784" y="202"/>
                    <a:pt x="5918" y="238"/>
                    <a:pt x="6036" y="310"/>
                  </a:cubicBezTo>
                  <a:cubicBezTo>
                    <a:pt x="6259" y="428"/>
                    <a:pt x="6403" y="677"/>
                    <a:pt x="6416" y="938"/>
                  </a:cubicBezTo>
                  <a:cubicBezTo>
                    <a:pt x="6416" y="1161"/>
                    <a:pt x="6285" y="1357"/>
                    <a:pt x="6088" y="1449"/>
                  </a:cubicBezTo>
                  <a:cubicBezTo>
                    <a:pt x="4465" y="2379"/>
                    <a:pt x="2868" y="3387"/>
                    <a:pt x="1336" y="4447"/>
                  </a:cubicBezTo>
                  <a:cubicBezTo>
                    <a:pt x="1220" y="4532"/>
                    <a:pt x="1081" y="4576"/>
                    <a:pt x="940" y="4576"/>
                  </a:cubicBezTo>
                  <a:cubicBezTo>
                    <a:pt x="843" y="4576"/>
                    <a:pt x="746" y="4555"/>
                    <a:pt x="655" y="4513"/>
                  </a:cubicBezTo>
                  <a:cubicBezTo>
                    <a:pt x="419" y="4395"/>
                    <a:pt x="262" y="4159"/>
                    <a:pt x="236" y="3897"/>
                  </a:cubicBezTo>
                  <a:cubicBezTo>
                    <a:pt x="223" y="3649"/>
                    <a:pt x="341" y="3426"/>
                    <a:pt x="537" y="3295"/>
                  </a:cubicBezTo>
                  <a:cubicBezTo>
                    <a:pt x="2069" y="2248"/>
                    <a:pt x="3666" y="1240"/>
                    <a:pt x="5277" y="310"/>
                  </a:cubicBezTo>
                  <a:cubicBezTo>
                    <a:pt x="5388" y="238"/>
                    <a:pt x="5519" y="202"/>
                    <a:pt x="5651" y="202"/>
                  </a:cubicBezTo>
                  <a:close/>
                  <a:moveTo>
                    <a:pt x="5666" y="1"/>
                  </a:moveTo>
                  <a:cubicBezTo>
                    <a:pt x="5496" y="1"/>
                    <a:pt x="5325" y="47"/>
                    <a:pt x="5172" y="140"/>
                  </a:cubicBezTo>
                  <a:cubicBezTo>
                    <a:pt x="3548" y="1069"/>
                    <a:pt x="1951" y="2064"/>
                    <a:pt x="433" y="3125"/>
                  </a:cubicBezTo>
                  <a:cubicBezTo>
                    <a:pt x="158" y="3295"/>
                    <a:pt x="1" y="3596"/>
                    <a:pt x="27" y="3910"/>
                  </a:cubicBezTo>
                  <a:cubicBezTo>
                    <a:pt x="66" y="4251"/>
                    <a:pt x="262" y="4552"/>
                    <a:pt x="577" y="4709"/>
                  </a:cubicBezTo>
                  <a:cubicBezTo>
                    <a:pt x="681" y="4761"/>
                    <a:pt x="812" y="4788"/>
                    <a:pt x="930" y="4788"/>
                  </a:cubicBezTo>
                  <a:cubicBezTo>
                    <a:pt x="1113" y="4788"/>
                    <a:pt x="1297" y="4722"/>
                    <a:pt x="1454" y="4617"/>
                  </a:cubicBezTo>
                  <a:cubicBezTo>
                    <a:pt x="2986" y="3570"/>
                    <a:pt x="4570" y="2562"/>
                    <a:pt x="6193" y="1645"/>
                  </a:cubicBezTo>
                  <a:cubicBezTo>
                    <a:pt x="6455" y="1515"/>
                    <a:pt x="6625" y="1240"/>
                    <a:pt x="6625" y="938"/>
                  </a:cubicBezTo>
                  <a:cubicBezTo>
                    <a:pt x="6625" y="598"/>
                    <a:pt x="6429" y="297"/>
                    <a:pt x="6141" y="127"/>
                  </a:cubicBezTo>
                  <a:cubicBezTo>
                    <a:pt x="5993" y="43"/>
                    <a:pt x="5829" y="1"/>
                    <a:pt x="5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8"/>
            <p:cNvSpPr/>
            <p:nvPr/>
          </p:nvSpPr>
          <p:spPr>
            <a:xfrm>
              <a:off x="5100200" y="2836925"/>
              <a:ext cx="178650" cy="114575"/>
            </a:xfrm>
            <a:custGeom>
              <a:rect b="b" l="l" r="r" t="t"/>
              <a:pathLst>
                <a:path extrusionOk="0" h="4583" w="7146">
                  <a:moveTo>
                    <a:pt x="5901" y="1"/>
                  </a:moveTo>
                  <a:cubicBezTo>
                    <a:pt x="5760" y="1"/>
                    <a:pt x="5611" y="38"/>
                    <a:pt x="5461" y="122"/>
                  </a:cubicBezTo>
                  <a:cubicBezTo>
                    <a:pt x="3837" y="1052"/>
                    <a:pt x="2253" y="2047"/>
                    <a:pt x="721" y="3107"/>
                  </a:cubicBezTo>
                  <a:cubicBezTo>
                    <a:pt x="1" y="3602"/>
                    <a:pt x="482" y="4583"/>
                    <a:pt x="1163" y="4583"/>
                  </a:cubicBezTo>
                  <a:cubicBezTo>
                    <a:pt x="1311" y="4583"/>
                    <a:pt x="1468" y="4537"/>
                    <a:pt x="1625" y="4429"/>
                  </a:cubicBezTo>
                  <a:cubicBezTo>
                    <a:pt x="3170" y="3369"/>
                    <a:pt x="4741" y="2374"/>
                    <a:pt x="6377" y="1444"/>
                  </a:cubicBezTo>
                  <a:cubicBezTo>
                    <a:pt x="7146" y="994"/>
                    <a:pt x="6635" y="1"/>
                    <a:pt x="5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8"/>
            <p:cNvSpPr/>
            <p:nvPr/>
          </p:nvSpPr>
          <p:spPr>
            <a:xfrm>
              <a:off x="5103500" y="2834400"/>
              <a:ext cx="168250" cy="119825"/>
            </a:xfrm>
            <a:custGeom>
              <a:rect b="b" l="l" r="r" t="t"/>
              <a:pathLst>
                <a:path extrusionOk="0" h="4793" w="6730">
                  <a:moveTo>
                    <a:pt x="5820" y="207"/>
                  </a:moveTo>
                  <a:cubicBezTo>
                    <a:pt x="5925" y="207"/>
                    <a:pt x="6038" y="245"/>
                    <a:pt x="6141" y="302"/>
                  </a:cubicBezTo>
                  <a:cubicBezTo>
                    <a:pt x="6363" y="433"/>
                    <a:pt x="6507" y="668"/>
                    <a:pt x="6520" y="930"/>
                  </a:cubicBezTo>
                  <a:cubicBezTo>
                    <a:pt x="6520" y="1153"/>
                    <a:pt x="6389" y="1362"/>
                    <a:pt x="6180" y="1454"/>
                  </a:cubicBezTo>
                  <a:cubicBezTo>
                    <a:pt x="4569" y="2383"/>
                    <a:pt x="2972" y="3391"/>
                    <a:pt x="1440" y="4439"/>
                  </a:cubicBezTo>
                  <a:cubicBezTo>
                    <a:pt x="1315" y="4514"/>
                    <a:pt x="1190" y="4546"/>
                    <a:pt x="1072" y="4546"/>
                  </a:cubicBezTo>
                  <a:cubicBezTo>
                    <a:pt x="488" y="4546"/>
                    <a:pt x="75" y="3746"/>
                    <a:pt x="642" y="3300"/>
                  </a:cubicBezTo>
                  <a:cubicBezTo>
                    <a:pt x="2174" y="2239"/>
                    <a:pt x="3758" y="1244"/>
                    <a:pt x="5381" y="315"/>
                  </a:cubicBezTo>
                  <a:cubicBezTo>
                    <a:pt x="5499" y="249"/>
                    <a:pt x="5630" y="210"/>
                    <a:pt x="5774" y="210"/>
                  </a:cubicBezTo>
                  <a:cubicBezTo>
                    <a:pt x="5789" y="208"/>
                    <a:pt x="5805" y="207"/>
                    <a:pt x="5820" y="207"/>
                  </a:cubicBezTo>
                  <a:close/>
                  <a:moveTo>
                    <a:pt x="5772" y="0"/>
                  </a:moveTo>
                  <a:cubicBezTo>
                    <a:pt x="5599" y="0"/>
                    <a:pt x="5426" y="50"/>
                    <a:pt x="5276" y="145"/>
                  </a:cubicBezTo>
                  <a:cubicBezTo>
                    <a:pt x="3653" y="1074"/>
                    <a:pt x="2056" y="2069"/>
                    <a:pt x="524" y="3130"/>
                  </a:cubicBezTo>
                  <a:cubicBezTo>
                    <a:pt x="105" y="3404"/>
                    <a:pt x="0" y="3981"/>
                    <a:pt x="301" y="4386"/>
                  </a:cubicBezTo>
                  <a:cubicBezTo>
                    <a:pt x="472" y="4622"/>
                    <a:pt x="733" y="4779"/>
                    <a:pt x="1035" y="4792"/>
                  </a:cubicBezTo>
                  <a:cubicBezTo>
                    <a:pt x="1218" y="4779"/>
                    <a:pt x="1401" y="4727"/>
                    <a:pt x="1558" y="4609"/>
                  </a:cubicBezTo>
                  <a:cubicBezTo>
                    <a:pt x="3077" y="3562"/>
                    <a:pt x="4674" y="2567"/>
                    <a:pt x="6285" y="1637"/>
                  </a:cubicBezTo>
                  <a:cubicBezTo>
                    <a:pt x="6546" y="1506"/>
                    <a:pt x="6717" y="1231"/>
                    <a:pt x="6730" y="943"/>
                  </a:cubicBezTo>
                  <a:cubicBezTo>
                    <a:pt x="6717" y="603"/>
                    <a:pt x="6533" y="289"/>
                    <a:pt x="6232" y="131"/>
                  </a:cubicBezTo>
                  <a:cubicBezTo>
                    <a:pt x="6093" y="43"/>
                    <a:pt x="5933" y="0"/>
                    <a:pt x="57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8"/>
            <p:cNvSpPr/>
            <p:nvPr/>
          </p:nvSpPr>
          <p:spPr>
            <a:xfrm>
              <a:off x="4939525" y="2716150"/>
              <a:ext cx="299825" cy="205675"/>
            </a:xfrm>
            <a:custGeom>
              <a:rect b="b" l="l" r="r" t="t"/>
              <a:pathLst>
                <a:path extrusionOk="0" h="8227" w="11993">
                  <a:moveTo>
                    <a:pt x="10999" y="1"/>
                  </a:moveTo>
                  <a:cubicBezTo>
                    <a:pt x="10910" y="1"/>
                    <a:pt x="10820" y="18"/>
                    <a:pt x="10736" y="57"/>
                  </a:cubicBezTo>
                  <a:cubicBezTo>
                    <a:pt x="7358" y="1641"/>
                    <a:pt x="4046" y="3369"/>
                    <a:pt x="825" y="5254"/>
                  </a:cubicBezTo>
                  <a:cubicBezTo>
                    <a:pt x="0" y="5734"/>
                    <a:pt x="541" y="6839"/>
                    <a:pt x="1316" y="6839"/>
                  </a:cubicBezTo>
                  <a:cubicBezTo>
                    <a:pt x="1365" y="6839"/>
                    <a:pt x="1416" y="6835"/>
                    <a:pt x="1466" y="6825"/>
                  </a:cubicBezTo>
                  <a:lnTo>
                    <a:pt x="1466" y="6825"/>
                  </a:lnTo>
                  <a:cubicBezTo>
                    <a:pt x="956" y="7153"/>
                    <a:pt x="1008" y="7873"/>
                    <a:pt x="1401" y="8226"/>
                  </a:cubicBezTo>
                  <a:cubicBezTo>
                    <a:pt x="2907" y="6917"/>
                    <a:pt x="4582" y="5896"/>
                    <a:pt x="6324" y="4927"/>
                  </a:cubicBezTo>
                  <a:lnTo>
                    <a:pt x="6324" y="4927"/>
                  </a:lnTo>
                  <a:cubicBezTo>
                    <a:pt x="4857" y="5555"/>
                    <a:pt x="3378" y="6131"/>
                    <a:pt x="1859" y="6655"/>
                  </a:cubicBezTo>
                  <a:cubicBezTo>
                    <a:pt x="4923" y="4875"/>
                    <a:pt x="8065" y="3212"/>
                    <a:pt x="11273" y="1706"/>
                  </a:cubicBezTo>
                  <a:cubicBezTo>
                    <a:pt x="11705" y="1510"/>
                    <a:pt x="11993" y="1104"/>
                    <a:pt x="11849" y="620"/>
                  </a:cubicBezTo>
                  <a:cubicBezTo>
                    <a:pt x="11743" y="293"/>
                    <a:pt x="11367" y="1"/>
                    <a:pt x="109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8"/>
            <p:cNvSpPr/>
            <p:nvPr/>
          </p:nvSpPr>
          <p:spPr>
            <a:xfrm>
              <a:off x="4944750" y="2713575"/>
              <a:ext cx="297550" cy="211525"/>
            </a:xfrm>
            <a:custGeom>
              <a:rect b="b" l="l" r="r" t="t"/>
              <a:pathLst>
                <a:path extrusionOk="0" h="8461" w="11902">
                  <a:moveTo>
                    <a:pt x="10789" y="199"/>
                  </a:moveTo>
                  <a:lnTo>
                    <a:pt x="10789" y="212"/>
                  </a:lnTo>
                  <a:cubicBezTo>
                    <a:pt x="10893" y="212"/>
                    <a:pt x="10985" y="225"/>
                    <a:pt x="11077" y="264"/>
                  </a:cubicBezTo>
                  <a:cubicBezTo>
                    <a:pt x="11286" y="356"/>
                    <a:pt x="11456" y="526"/>
                    <a:pt x="11535" y="749"/>
                  </a:cubicBezTo>
                  <a:cubicBezTo>
                    <a:pt x="11679" y="1220"/>
                    <a:pt x="11365" y="1547"/>
                    <a:pt x="11024" y="1718"/>
                  </a:cubicBezTo>
                  <a:cubicBezTo>
                    <a:pt x="7882" y="3184"/>
                    <a:pt x="4714" y="4847"/>
                    <a:pt x="1598" y="6666"/>
                  </a:cubicBezTo>
                  <a:lnTo>
                    <a:pt x="1637" y="6745"/>
                  </a:lnTo>
                  <a:lnTo>
                    <a:pt x="1244" y="6824"/>
                  </a:lnTo>
                  <a:cubicBezTo>
                    <a:pt x="1208" y="6828"/>
                    <a:pt x="1171" y="6831"/>
                    <a:pt x="1135" y="6831"/>
                  </a:cubicBezTo>
                  <a:cubicBezTo>
                    <a:pt x="785" y="6831"/>
                    <a:pt x="473" y="6606"/>
                    <a:pt x="354" y="6274"/>
                  </a:cubicBezTo>
                  <a:cubicBezTo>
                    <a:pt x="223" y="5959"/>
                    <a:pt x="354" y="5593"/>
                    <a:pt x="668" y="5436"/>
                  </a:cubicBezTo>
                  <a:cubicBezTo>
                    <a:pt x="3810" y="3603"/>
                    <a:pt x="7136" y="1848"/>
                    <a:pt x="10566" y="251"/>
                  </a:cubicBezTo>
                  <a:cubicBezTo>
                    <a:pt x="10645" y="212"/>
                    <a:pt x="10710" y="199"/>
                    <a:pt x="10789" y="199"/>
                  </a:cubicBezTo>
                  <a:close/>
                  <a:moveTo>
                    <a:pt x="4648" y="5750"/>
                  </a:moveTo>
                  <a:cubicBezTo>
                    <a:pt x="3431" y="6457"/>
                    <a:pt x="2266" y="7269"/>
                    <a:pt x="1192" y="8185"/>
                  </a:cubicBezTo>
                  <a:cubicBezTo>
                    <a:pt x="1035" y="8002"/>
                    <a:pt x="969" y="7779"/>
                    <a:pt x="983" y="7544"/>
                  </a:cubicBezTo>
                  <a:cubicBezTo>
                    <a:pt x="1009" y="7321"/>
                    <a:pt x="1127" y="7125"/>
                    <a:pt x="1310" y="7007"/>
                  </a:cubicBezTo>
                  <a:lnTo>
                    <a:pt x="1663" y="6784"/>
                  </a:lnTo>
                  <a:lnTo>
                    <a:pt x="1690" y="6850"/>
                  </a:lnTo>
                  <a:cubicBezTo>
                    <a:pt x="2685" y="6509"/>
                    <a:pt x="3666" y="6143"/>
                    <a:pt x="4648" y="5750"/>
                  </a:cubicBezTo>
                  <a:close/>
                  <a:moveTo>
                    <a:pt x="10821" y="1"/>
                  </a:moveTo>
                  <a:cubicBezTo>
                    <a:pt x="10709" y="1"/>
                    <a:pt x="10595" y="24"/>
                    <a:pt x="10487" y="68"/>
                  </a:cubicBezTo>
                  <a:cubicBezTo>
                    <a:pt x="7057" y="1665"/>
                    <a:pt x="3719" y="3420"/>
                    <a:pt x="564" y="5266"/>
                  </a:cubicBezTo>
                  <a:cubicBezTo>
                    <a:pt x="171" y="5462"/>
                    <a:pt x="1" y="5933"/>
                    <a:pt x="171" y="6352"/>
                  </a:cubicBezTo>
                  <a:cubicBezTo>
                    <a:pt x="302" y="6706"/>
                    <a:pt x="616" y="6968"/>
                    <a:pt x="996" y="7033"/>
                  </a:cubicBezTo>
                  <a:cubicBezTo>
                    <a:pt x="878" y="7177"/>
                    <a:pt x="812" y="7347"/>
                    <a:pt x="799" y="7530"/>
                  </a:cubicBezTo>
                  <a:cubicBezTo>
                    <a:pt x="760" y="7858"/>
                    <a:pt x="891" y="8172"/>
                    <a:pt x="1127" y="8395"/>
                  </a:cubicBezTo>
                  <a:lnTo>
                    <a:pt x="1192" y="8460"/>
                  </a:lnTo>
                  <a:lnTo>
                    <a:pt x="1257" y="8395"/>
                  </a:lnTo>
                  <a:cubicBezTo>
                    <a:pt x="2815" y="7046"/>
                    <a:pt x="4544" y="6025"/>
                    <a:pt x="6167" y="5108"/>
                  </a:cubicBezTo>
                  <a:lnTo>
                    <a:pt x="6075" y="4925"/>
                  </a:lnTo>
                  <a:cubicBezTo>
                    <a:pt x="4963" y="5410"/>
                    <a:pt x="3837" y="5868"/>
                    <a:pt x="2698" y="6287"/>
                  </a:cubicBezTo>
                  <a:cubicBezTo>
                    <a:pt x="5486" y="4689"/>
                    <a:pt x="8314" y="3210"/>
                    <a:pt x="11116" y="1901"/>
                  </a:cubicBezTo>
                  <a:cubicBezTo>
                    <a:pt x="11653" y="1652"/>
                    <a:pt x="11901" y="1168"/>
                    <a:pt x="11744" y="683"/>
                  </a:cubicBezTo>
                  <a:cubicBezTo>
                    <a:pt x="11640" y="408"/>
                    <a:pt x="11430" y="186"/>
                    <a:pt x="11168" y="81"/>
                  </a:cubicBezTo>
                  <a:cubicBezTo>
                    <a:pt x="11060" y="27"/>
                    <a:pt x="10941" y="1"/>
                    <a:pt x="10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8"/>
            <p:cNvSpPr/>
            <p:nvPr/>
          </p:nvSpPr>
          <p:spPr>
            <a:xfrm>
              <a:off x="4529075" y="2868800"/>
              <a:ext cx="528300" cy="1171750"/>
            </a:xfrm>
            <a:custGeom>
              <a:rect b="b" l="l" r="r" t="t"/>
              <a:pathLst>
                <a:path extrusionOk="0" h="46870" w="21132">
                  <a:moveTo>
                    <a:pt x="15243" y="0"/>
                  </a:moveTo>
                  <a:cubicBezTo>
                    <a:pt x="15138" y="0"/>
                    <a:pt x="15025" y="73"/>
                    <a:pt x="14952" y="182"/>
                  </a:cubicBezTo>
                  <a:cubicBezTo>
                    <a:pt x="14873" y="326"/>
                    <a:pt x="14834" y="484"/>
                    <a:pt x="14821" y="641"/>
                  </a:cubicBezTo>
                  <a:cubicBezTo>
                    <a:pt x="14729" y="1387"/>
                    <a:pt x="14559" y="2107"/>
                    <a:pt x="14284" y="2801"/>
                  </a:cubicBezTo>
                  <a:cubicBezTo>
                    <a:pt x="13865" y="3770"/>
                    <a:pt x="13132" y="4542"/>
                    <a:pt x="12621" y="5459"/>
                  </a:cubicBezTo>
                  <a:cubicBezTo>
                    <a:pt x="12346" y="5956"/>
                    <a:pt x="12202" y="6519"/>
                    <a:pt x="12202" y="7095"/>
                  </a:cubicBezTo>
                  <a:cubicBezTo>
                    <a:pt x="11221" y="8234"/>
                    <a:pt x="10487" y="9687"/>
                    <a:pt x="9833" y="11023"/>
                  </a:cubicBezTo>
                  <a:lnTo>
                    <a:pt x="9610" y="11481"/>
                  </a:lnTo>
                  <a:cubicBezTo>
                    <a:pt x="5460" y="19808"/>
                    <a:pt x="1" y="30648"/>
                    <a:pt x="2894" y="40205"/>
                  </a:cubicBezTo>
                  <a:cubicBezTo>
                    <a:pt x="3745" y="42994"/>
                    <a:pt x="5722" y="45560"/>
                    <a:pt x="8471" y="46489"/>
                  </a:cubicBezTo>
                  <a:cubicBezTo>
                    <a:pt x="9238" y="46748"/>
                    <a:pt x="10038" y="46869"/>
                    <a:pt x="10840" y="46869"/>
                  </a:cubicBezTo>
                  <a:cubicBezTo>
                    <a:pt x="12641" y="46869"/>
                    <a:pt x="14453" y="46257"/>
                    <a:pt x="15921" y="45206"/>
                  </a:cubicBezTo>
                  <a:cubicBezTo>
                    <a:pt x="18042" y="43688"/>
                    <a:pt x="19482" y="41331"/>
                    <a:pt x="20215" y="38817"/>
                  </a:cubicBezTo>
                  <a:cubicBezTo>
                    <a:pt x="20686" y="37181"/>
                    <a:pt x="20752" y="35125"/>
                    <a:pt x="19442" y="34026"/>
                  </a:cubicBezTo>
                  <a:cubicBezTo>
                    <a:pt x="18657" y="33371"/>
                    <a:pt x="17557" y="33240"/>
                    <a:pt x="16615" y="32808"/>
                  </a:cubicBezTo>
                  <a:cubicBezTo>
                    <a:pt x="15161" y="32140"/>
                    <a:pt x="15305" y="31342"/>
                    <a:pt x="15423" y="30124"/>
                  </a:cubicBezTo>
                  <a:cubicBezTo>
                    <a:pt x="15580" y="28475"/>
                    <a:pt x="15475" y="26786"/>
                    <a:pt x="15554" y="25123"/>
                  </a:cubicBezTo>
                  <a:cubicBezTo>
                    <a:pt x="15790" y="20305"/>
                    <a:pt x="16497" y="15252"/>
                    <a:pt x="19325" y="11206"/>
                  </a:cubicBezTo>
                  <a:cubicBezTo>
                    <a:pt x="20189" y="9962"/>
                    <a:pt x="21131" y="9059"/>
                    <a:pt x="20320" y="7422"/>
                  </a:cubicBezTo>
                  <a:cubicBezTo>
                    <a:pt x="19940" y="6729"/>
                    <a:pt x="19442" y="6113"/>
                    <a:pt x="18840" y="5590"/>
                  </a:cubicBezTo>
                  <a:cubicBezTo>
                    <a:pt x="18644" y="5393"/>
                    <a:pt x="18421" y="5223"/>
                    <a:pt x="18186" y="5066"/>
                  </a:cubicBezTo>
                  <a:cubicBezTo>
                    <a:pt x="18186" y="4228"/>
                    <a:pt x="18015" y="3416"/>
                    <a:pt x="17531" y="2919"/>
                  </a:cubicBezTo>
                  <a:cubicBezTo>
                    <a:pt x="17518" y="2906"/>
                    <a:pt x="17505" y="2893"/>
                    <a:pt x="17479" y="2879"/>
                  </a:cubicBezTo>
                  <a:cubicBezTo>
                    <a:pt x="16706" y="2172"/>
                    <a:pt x="15908" y="2906"/>
                    <a:pt x="15698" y="1518"/>
                  </a:cubicBezTo>
                  <a:cubicBezTo>
                    <a:pt x="15633" y="1060"/>
                    <a:pt x="15646" y="575"/>
                    <a:pt x="15449" y="156"/>
                  </a:cubicBezTo>
                  <a:cubicBezTo>
                    <a:pt x="15403" y="46"/>
                    <a:pt x="15326" y="0"/>
                    <a:pt x="15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8"/>
            <p:cNvSpPr/>
            <p:nvPr/>
          </p:nvSpPr>
          <p:spPr>
            <a:xfrm>
              <a:off x="4526450" y="2866775"/>
              <a:ext cx="531900" cy="1176700"/>
            </a:xfrm>
            <a:custGeom>
              <a:rect b="b" l="l" r="r" t="t"/>
              <a:pathLst>
                <a:path extrusionOk="0" h="47068" w="21276">
                  <a:moveTo>
                    <a:pt x="15350" y="186"/>
                  </a:moveTo>
                  <a:cubicBezTo>
                    <a:pt x="15400" y="200"/>
                    <a:pt x="15437" y="226"/>
                    <a:pt x="15463" y="290"/>
                  </a:cubicBezTo>
                  <a:cubicBezTo>
                    <a:pt x="15567" y="591"/>
                    <a:pt x="15633" y="905"/>
                    <a:pt x="15659" y="1232"/>
                  </a:cubicBezTo>
                  <a:cubicBezTo>
                    <a:pt x="15672" y="1363"/>
                    <a:pt x="15685" y="1494"/>
                    <a:pt x="15698" y="1625"/>
                  </a:cubicBezTo>
                  <a:cubicBezTo>
                    <a:pt x="15842" y="2528"/>
                    <a:pt x="16248" y="2607"/>
                    <a:pt x="16680" y="2686"/>
                  </a:cubicBezTo>
                  <a:cubicBezTo>
                    <a:pt x="16994" y="2712"/>
                    <a:pt x="17282" y="2843"/>
                    <a:pt x="17518" y="3039"/>
                  </a:cubicBezTo>
                  <a:lnTo>
                    <a:pt x="17557" y="3078"/>
                  </a:lnTo>
                  <a:cubicBezTo>
                    <a:pt x="17976" y="3497"/>
                    <a:pt x="18186" y="4165"/>
                    <a:pt x="18199" y="5147"/>
                  </a:cubicBezTo>
                  <a:lnTo>
                    <a:pt x="18199" y="5212"/>
                  </a:lnTo>
                  <a:lnTo>
                    <a:pt x="18238" y="5238"/>
                  </a:lnTo>
                  <a:cubicBezTo>
                    <a:pt x="18474" y="5396"/>
                    <a:pt x="18696" y="5566"/>
                    <a:pt x="18893" y="5762"/>
                  </a:cubicBezTo>
                  <a:cubicBezTo>
                    <a:pt x="19600" y="6417"/>
                    <a:pt x="20045" y="6967"/>
                    <a:pt x="20346" y="7556"/>
                  </a:cubicBezTo>
                  <a:cubicBezTo>
                    <a:pt x="21040" y="8944"/>
                    <a:pt x="20438" y="9755"/>
                    <a:pt x="19691" y="10790"/>
                  </a:cubicBezTo>
                  <a:cubicBezTo>
                    <a:pt x="19574" y="10934"/>
                    <a:pt x="19469" y="11078"/>
                    <a:pt x="19364" y="11248"/>
                  </a:cubicBezTo>
                  <a:cubicBezTo>
                    <a:pt x="16418" y="15437"/>
                    <a:pt x="15803" y="20648"/>
                    <a:pt x="15567" y="25204"/>
                  </a:cubicBezTo>
                  <a:cubicBezTo>
                    <a:pt x="15528" y="25898"/>
                    <a:pt x="15528" y="26605"/>
                    <a:pt x="15528" y="27299"/>
                  </a:cubicBezTo>
                  <a:cubicBezTo>
                    <a:pt x="15528" y="28254"/>
                    <a:pt x="15528" y="29236"/>
                    <a:pt x="15436" y="30192"/>
                  </a:cubicBezTo>
                  <a:lnTo>
                    <a:pt x="15423" y="30336"/>
                  </a:lnTo>
                  <a:cubicBezTo>
                    <a:pt x="15306" y="31488"/>
                    <a:pt x="15227" y="32313"/>
                    <a:pt x="16693" y="32981"/>
                  </a:cubicBezTo>
                  <a:cubicBezTo>
                    <a:pt x="17034" y="33138"/>
                    <a:pt x="17387" y="33256"/>
                    <a:pt x="17741" y="33374"/>
                  </a:cubicBezTo>
                  <a:cubicBezTo>
                    <a:pt x="18382" y="33570"/>
                    <a:pt x="18998" y="33779"/>
                    <a:pt x="19495" y="34185"/>
                  </a:cubicBezTo>
                  <a:cubicBezTo>
                    <a:pt x="21014" y="35455"/>
                    <a:pt x="20503" y="37890"/>
                    <a:pt x="20228" y="38872"/>
                  </a:cubicBezTo>
                  <a:cubicBezTo>
                    <a:pt x="19456" y="41543"/>
                    <a:pt x="17937" y="43795"/>
                    <a:pt x="15973" y="45209"/>
                  </a:cubicBezTo>
                  <a:cubicBezTo>
                    <a:pt x="14470" y="46282"/>
                    <a:pt x="12680" y="46855"/>
                    <a:pt x="10949" y="46855"/>
                  </a:cubicBezTo>
                  <a:cubicBezTo>
                    <a:pt x="10147" y="46855"/>
                    <a:pt x="9358" y="46732"/>
                    <a:pt x="8615" y="46479"/>
                  </a:cubicBezTo>
                  <a:cubicBezTo>
                    <a:pt x="6089" y="45628"/>
                    <a:pt x="4033" y="43310"/>
                    <a:pt x="3104" y="40260"/>
                  </a:cubicBezTo>
                  <a:cubicBezTo>
                    <a:pt x="236" y="30794"/>
                    <a:pt x="5513" y="20216"/>
                    <a:pt x="9754" y="11732"/>
                  </a:cubicBezTo>
                  <a:lnTo>
                    <a:pt x="10043" y="11143"/>
                  </a:lnTo>
                  <a:cubicBezTo>
                    <a:pt x="10684" y="9860"/>
                    <a:pt x="11404" y="8394"/>
                    <a:pt x="12386" y="7242"/>
                  </a:cubicBezTo>
                  <a:lnTo>
                    <a:pt x="12412" y="7215"/>
                  </a:lnTo>
                  <a:lnTo>
                    <a:pt x="12412" y="7176"/>
                  </a:lnTo>
                  <a:cubicBezTo>
                    <a:pt x="12412" y="6626"/>
                    <a:pt x="12556" y="6076"/>
                    <a:pt x="12831" y="5592"/>
                  </a:cubicBezTo>
                  <a:cubicBezTo>
                    <a:pt x="13041" y="5212"/>
                    <a:pt x="13289" y="4846"/>
                    <a:pt x="13538" y="4492"/>
                  </a:cubicBezTo>
                  <a:cubicBezTo>
                    <a:pt x="13905" y="4008"/>
                    <a:pt x="14219" y="3484"/>
                    <a:pt x="14481" y="2934"/>
                  </a:cubicBezTo>
                  <a:cubicBezTo>
                    <a:pt x="14795" y="2240"/>
                    <a:pt x="14913" y="1507"/>
                    <a:pt x="15031" y="748"/>
                  </a:cubicBezTo>
                  <a:cubicBezTo>
                    <a:pt x="15044" y="604"/>
                    <a:pt x="15083" y="460"/>
                    <a:pt x="15148" y="329"/>
                  </a:cubicBezTo>
                  <a:cubicBezTo>
                    <a:pt x="15187" y="253"/>
                    <a:pt x="15262" y="201"/>
                    <a:pt x="15350" y="186"/>
                  </a:cubicBezTo>
                  <a:close/>
                  <a:moveTo>
                    <a:pt x="15339" y="0"/>
                  </a:moveTo>
                  <a:cubicBezTo>
                    <a:pt x="15183" y="0"/>
                    <a:pt x="15051" y="89"/>
                    <a:pt x="14965" y="224"/>
                  </a:cubicBezTo>
                  <a:cubicBezTo>
                    <a:pt x="14887" y="381"/>
                    <a:pt x="14834" y="552"/>
                    <a:pt x="14821" y="722"/>
                  </a:cubicBezTo>
                  <a:cubicBezTo>
                    <a:pt x="14743" y="1455"/>
                    <a:pt x="14559" y="2175"/>
                    <a:pt x="14297" y="2856"/>
                  </a:cubicBezTo>
                  <a:cubicBezTo>
                    <a:pt x="14036" y="3392"/>
                    <a:pt x="13721" y="3903"/>
                    <a:pt x="13368" y="4387"/>
                  </a:cubicBezTo>
                  <a:cubicBezTo>
                    <a:pt x="13106" y="4741"/>
                    <a:pt x="12857" y="5121"/>
                    <a:pt x="12648" y="5500"/>
                  </a:cubicBezTo>
                  <a:cubicBezTo>
                    <a:pt x="12360" y="5998"/>
                    <a:pt x="12216" y="6561"/>
                    <a:pt x="12203" y="7137"/>
                  </a:cubicBezTo>
                  <a:cubicBezTo>
                    <a:pt x="11221" y="8315"/>
                    <a:pt x="10488" y="9768"/>
                    <a:pt x="9846" y="11051"/>
                  </a:cubicBezTo>
                  <a:lnTo>
                    <a:pt x="9558" y="11641"/>
                  </a:lnTo>
                  <a:cubicBezTo>
                    <a:pt x="5303" y="20164"/>
                    <a:pt x="1" y="30768"/>
                    <a:pt x="2907" y="40325"/>
                  </a:cubicBezTo>
                  <a:cubicBezTo>
                    <a:pt x="3850" y="43428"/>
                    <a:pt x="5958" y="45811"/>
                    <a:pt x="8550" y="46688"/>
                  </a:cubicBezTo>
                  <a:cubicBezTo>
                    <a:pt x="9322" y="46937"/>
                    <a:pt x="10121" y="47068"/>
                    <a:pt x="10933" y="47068"/>
                  </a:cubicBezTo>
                  <a:cubicBezTo>
                    <a:pt x="12779" y="47042"/>
                    <a:pt x="14572" y="46466"/>
                    <a:pt x="16078" y="45379"/>
                  </a:cubicBezTo>
                  <a:cubicBezTo>
                    <a:pt x="18081" y="43939"/>
                    <a:pt x="19626" y="41661"/>
                    <a:pt x="20398" y="38938"/>
                  </a:cubicBezTo>
                  <a:cubicBezTo>
                    <a:pt x="20700" y="37916"/>
                    <a:pt x="21210" y="35390"/>
                    <a:pt x="19600" y="34041"/>
                  </a:cubicBezTo>
                  <a:cubicBezTo>
                    <a:pt x="19076" y="33596"/>
                    <a:pt x="18422" y="33387"/>
                    <a:pt x="17793" y="33177"/>
                  </a:cubicBezTo>
                  <a:cubicBezTo>
                    <a:pt x="17440" y="33072"/>
                    <a:pt x="17099" y="32941"/>
                    <a:pt x="16759" y="32797"/>
                  </a:cubicBezTo>
                  <a:cubicBezTo>
                    <a:pt x="15436" y="32195"/>
                    <a:pt x="15502" y="31514"/>
                    <a:pt x="15607" y="30362"/>
                  </a:cubicBezTo>
                  <a:lnTo>
                    <a:pt x="15633" y="30218"/>
                  </a:lnTo>
                  <a:cubicBezTo>
                    <a:pt x="15725" y="29249"/>
                    <a:pt x="15725" y="28254"/>
                    <a:pt x="15725" y="27299"/>
                  </a:cubicBezTo>
                  <a:cubicBezTo>
                    <a:pt x="15725" y="26618"/>
                    <a:pt x="15725" y="25911"/>
                    <a:pt x="15764" y="25217"/>
                  </a:cubicBezTo>
                  <a:cubicBezTo>
                    <a:pt x="15986" y="20687"/>
                    <a:pt x="16615" y="15516"/>
                    <a:pt x="19521" y="11366"/>
                  </a:cubicBezTo>
                  <a:cubicBezTo>
                    <a:pt x="19626" y="11209"/>
                    <a:pt x="19731" y="11064"/>
                    <a:pt x="19849" y="10907"/>
                  </a:cubicBezTo>
                  <a:cubicBezTo>
                    <a:pt x="20608" y="9873"/>
                    <a:pt x="21276" y="8970"/>
                    <a:pt x="20516" y="7477"/>
                  </a:cubicBezTo>
                  <a:cubicBezTo>
                    <a:pt x="20215" y="6862"/>
                    <a:pt x="19757" y="6286"/>
                    <a:pt x="19037" y="5618"/>
                  </a:cubicBezTo>
                  <a:cubicBezTo>
                    <a:pt x="18827" y="5435"/>
                    <a:pt x="18618" y="5265"/>
                    <a:pt x="18395" y="5108"/>
                  </a:cubicBezTo>
                  <a:cubicBezTo>
                    <a:pt x="18382" y="4086"/>
                    <a:pt x="18147" y="3392"/>
                    <a:pt x="17701" y="2947"/>
                  </a:cubicBezTo>
                  <a:lnTo>
                    <a:pt x="17662" y="2908"/>
                  </a:lnTo>
                  <a:cubicBezTo>
                    <a:pt x="17400" y="2672"/>
                    <a:pt x="17073" y="2528"/>
                    <a:pt x="16720" y="2489"/>
                  </a:cubicBezTo>
                  <a:cubicBezTo>
                    <a:pt x="16301" y="2424"/>
                    <a:pt x="16026" y="2358"/>
                    <a:pt x="15908" y="1599"/>
                  </a:cubicBezTo>
                  <a:cubicBezTo>
                    <a:pt x="15895" y="1468"/>
                    <a:pt x="15882" y="1350"/>
                    <a:pt x="15869" y="1219"/>
                  </a:cubicBezTo>
                  <a:cubicBezTo>
                    <a:pt x="15842" y="866"/>
                    <a:pt x="15777" y="538"/>
                    <a:pt x="15646" y="211"/>
                  </a:cubicBezTo>
                  <a:cubicBezTo>
                    <a:pt x="15607" y="93"/>
                    <a:pt x="15502" y="2"/>
                    <a:pt x="15371" y="2"/>
                  </a:cubicBezTo>
                  <a:cubicBezTo>
                    <a:pt x="15360" y="1"/>
                    <a:pt x="15350" y="0"/>
                    <a:pt x="153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8"/>
            <p:cNvSpPr/>
            <p:nvPr/>
          </p:nvSpPr>
          <p:spPr>
            <a:xfrm>
              <a:off x="4894675" y="2575450"/>
              <a:ext cx="362350" cy="600400"/>
            </a:xfrm>
            <a:custGeom>
              <a:rect b="b" l="l" r="r" t="t"/>
              <a:pathLst>
                <a:path extrusionOk="0" h="24016" w="14494">
                  <a:moveTo>
                    <a:pt x="9986" y="1"/>
                  </a:moveTo>
                  <a:cubicBezTo>
                    <a:pt x="9931" y="1"/>
                    <a:pt x="9876" y="6"/>
                    <a:pt x="9820" y="16"/>
                  </a:cubicBezTo>
                  <a:lnTo>
                    <a:pt x="851" y="1534"/>
                  </a:lnTo>
                  <a:cubicBezTo>
                    <a:pt x="341" y="1613"/>
                    <a:pt x="1" y="2084"/>
                    <a:pt x="79" y="2595"/>
                  </a:cubicBezTo>
                  <a:lnTo>
                    <a:pt x="3588" y="23254"/>
                  </a:lnTo>
                  <a:cubicBezTo>
                    <a:pt x="3669" y="23697"/>
                    <a:pt x="4052" y="24015"/>
                    <a:pt x="4495" y="24015"/>
                  </a:cubicBezTo>
                  <a:cubicBezTo>
                    <a:pt x="4550" y="24015"/>
                    <a:pt x="4605" y="24011"/>
                    <a:pt x="4661" y="24001"/>
                  </a:cubicBezTo>
                  <a:lnTo>
                    <a:pt x="13643" y="22495"/>
                  </a:lnTo>
                  <a:cubicBezTo>
                    <a:pt x="14140" y="22403"/>
                    <a:pt x="14494" y="21932"/>
                    <a:pt x="14402" y="21421"/>
                  </a:cubicBezTo>
                  <a:lnTo>
                    <a:pt x="10906" y="775"/>
                  </a:lnTo>
                  <a:cubicBezTo>
                    <a:pt x="10825" y="320"/>
                    <a:pt x="10432" y="1"/>
                    <a:pt x="99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8"/>
            <p:cNvSpPr/>
            <p:nvPr/>
          </p:nvSpPr>
          <p:spPr>
            <a:xfrm>
              <a:off x="4903500" y="2582500"/>
              <a:ext cx="344025" cy="584675"/>
            </a:xfrm>
            <a:custGeom>
              <a:rect b="b" l="l" r="r" t="t"/>
              <a:pathLst>
                <a:path extrusionOk="0" h="23387" w="13761">
                  <a:moveTo>
                    <a:pt x="9655" y="0"/>
                  </a:moveTo>
                  <a:cubicBezTo>
                    <a:pt x="9623" y="0"/>
                    <a:pt x="9591" y="3"/>
                    <a:pt x="9558" y="9"/>
                  </a:cubicBezTo>
                  <a:lnTo>
                    <a:pt x="498" y="1540"/>
                  </a:lnTo>
                  <a:cubicBezTo>
                    <a:pt x="210" y="1580"/>
                    <a:pt x="1" y="1868"/>
                    <a:pt x="53" y="2156"/>
                  </a:cubicBezTo>
                  <a:lnTo>
                    <a:pt x="3575" y="22946"/>
                  </a:lnTo>
                  <a:cubicBezTo>
                    <a:pt x="3622" y="23203"/>
                    <a:pt x="3856" y="23387"/>
                    <a:pt x="4119" y="23387"/>
                  </a:cubicBezTo>
                  <a:cubicBezTo>
                    <a:pt x="4151" y="23387"/>
                    <a:pt x="4184" y="23384"/>
                    <a:pt x="4217" y="23378"/>
                  </a:cubicBezTo>
                  <a:lnTo>
                    <a:pt x="13263" y="21859"/>
                  </a:lnTo>
                  <a:cubicBezTo>
                    <a:pt x="13564" y="21807"/>
                    <a:pt x="13761" y="21532"/>
                    <a:pt x="13722" y="21231"/>
                  </a:cubicBezTo>
                  <a:lnTo>
                    <a:pt x="10187" y="454"/>
                  </a:lnTo>
                  <a:cubicBezTo>
                    <a:pt x="10140" y="185"/>
                    <a:pt x="9917" y="0"/>
                    <a:pt x="9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8"/>
            <p:cNvSpPr/>
            <p:nvPr/>
          </p:nvSpPr>
          <p:spPr>
            <a:xfrm>
              <a:off x="4962425" y="2585325"/>
              <a:ext cx="132900" cy="43050"/>
            </a:xfrm>
            <a:custGeom>
              <a:rect b="b" l="l" r="r" t="t"/>
              <a:pathLst>
                <a:path extrusionOk="0" h="1722" w="5316">
                  <a:moveTo>
                    <a:pt x="5277" y="0"/>
                  </a:moveTo>
                  <a:lnTo>
                    <a:pt x="1" y="891"/>
                  </a:lnTo>
                  <a:lnTo>
                    <a:pt x="118" y="1310"/>
                  </a:lnTo>
                  <a:cubicBezTo>
                    <a:pt x="206" y="1561"/>
                    <a:pt x="431" y="1721"/>
                    <a:pt x="685" y="1721"/>
                  </a:cubicBezTo>
                  <a:cubicBezTo>
                    <a:pt x="736" y="1721"/>
                    <a:pt x="787" y="1715"/>
                    <a:pt x="838" y="1702"/>
                  </a:cubicBezTo>
                  <a:lnTo>
                    <a:pt x="4766" y="1048"/>
                  </a:lnTo>
                  <a:cubicBezTo>
                    <a:pt x="5067" y="1008"/>
                    <a:pt x="5303" y="747"/>
                    <a:pt x="5316" y="432"/>
                  </a:cubicBezTo>
                  <a:lnTo>
                    <a:pt x="52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8"/>
            <p:cNvSpPr/>
            <p:nvPr/>
          </p:nvSpPr>
          <p:spPr>
            <a:xfrm>
              <a:off x="5061039" y="2725432"/>
              <a:ext cx="123842" cy="143431"/>
            </a:xfrm>
            <a:custGeom>
              <a:rect b="b" l="l" r="r" t="t"/>
              <a:pathLst>
                <a:path extrusionOk="0" h="6612" w="5709">
                  <a:moveTo>
                    <a:pt x="4727" y="0"/>
                  </a:moveTo>
                  <a:lnTo>
                    <a:pt x="1" y="786"/>
                  </a:lnTo>
                  <a:lnTo>
                    <a:pt x="983" y="6612"/>
                  </a:lnTo>
                  <a:lnTo>
                    <a:pt x="5709" y="5826"/>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8"/>
            <p:cNvSpPr/>
            <p:nvPr/>
          </p:nvSpPr>
          <p:spPr>
            <a:xfrm>
              <a:off x="4943747" y="2743893"/>
              <a:ext cx="123842" cy="143149"/>
            </a:xfrm>
            <a:custGeom>
              <a:rect b="b" l="l" r="r" t="t"/>
              <a:pathLst>
                <a:path extrusionOk="0" h="6599" w="5709">
                  <a:moveTo>
                    <a:pt x="4727" y="0"/>
                  </a:moveTo>
                  <a:lnTo>
                    <a:pt x="1" y="786"/>
                  </a:lnTo>
                  <a:lnTo>
                    <a:pt x="983" y="6599"/>
                  </a:lnTo>
                  <a:lnTo>
                    <a:pt x="5709" y="5813"/>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8"/>
            <p:cNvSpPr/>
            <p:nvPr/>
          </p:nvSpPr>
          <p:spPr>
            <a:xfrm>
              <a:off x="5085464" y="286856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8"/>
            <p:cNvSpPr/>
            <p:nvPr/>
          </p:nvSpPr>
          <p:spPr>
            <a:xfrm>
              <a:off x="4968173" y="288702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8"/>
            <p:cNvSpPr/>
            <p:nvPr/>
          </p:nvSpPr>
          <p:spPr>
            <a:xfrm>
              <a:off x="4962100" y="2698875"/>
              <a:ext cx="8425" cy="6650"/>
            </a:xfrm>
            <a:custGeom>
              <a:rect b="b" l="l" r="r" t="t"/>
              <a:pathLst>
                <a:path extrusionOk="0" h="266" w="337">
                  <a:moveTo>
                    <a:pt x="144" y="1"/>
                  </a:moveTo>
                  <a:cubicBezTo>
                    <a:pt x="140" y="1"/>
                    <a:pt x="136" y="1"/>
                    <a:pt x="131" y="1"/>
                  </a:cubicBezTo>
                  <a:cubicBezTo>
                    <a:pt x="53" y="14"/>
                    <a:pt x="0" y="80"/>
                    <a:pt x="27" y="158"/>
                  </a:cubicBezTo>
                  <a:cubicBezTo>
                    <a:pt x="27" y="217"/>
                    <a:pt x="90" y="265"/>
                    <a:pt x="150" y="265"/>
                  </a:cubicBezTo>
                  <a:cubicBezTo>
                    <a:pt x="157" y="265"/>
                    <a:pt x="164" y="265"/>
                    <a:pt x="171" y="263"/>
                  </a:cubicBezTo>
                  <a:cubicBezTo>
                    <a:pt x="336" y="225"/>
                    <a:pt x="291"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8"/>
            <p:cNvSpPr/>
            <p:nvPr/>
          </p:nvSpPr>
          <p:spPr>
            <a:xfrm>
              <a:off x="4950425" y="2700800"/>
              <a:ext cx="8875" cy="6650"/>
            </a:xfrm>
            <a:custGeom>
              <a:rect b="b" l="l" r="r" t="t"/>
              <a:pathLst>
                <a:path extrusionOk="0" h="266" w="355">
                  <a:moveTo>
                    <a:pt x="179" y="1"/>
                  </a:moveTo>
                  <a:cubicBezTo>
                    <a:pt x="171" y="1"/>
                    <a:pt x="162" y="2"/>
                    <a:pt x="153" y="3"/>
                  </a:cubicBezTo>
                  <a:cubicBezTo>
                    <a:pt x="0" y="41"/>
                    <a:pt x="33" y="265"/>
                    <a:pt x="192" y="265"/>
                  </a:cubicBezTo>
                  <a:cubicBezTo>
                    <a:pt x="197" y="265"/>
                    <a:pt x="201" y="265"/>
                    <a:pt x="206" y="265"/>
                  </a:cubicBezTo>
                  <a:cubicBezTo>
                    <a:pt x="355" y="215"/>
                    <a:pt x="327"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8"/>
            <p:cNvSpPr/>
            <p:nvPr/>
          </p:nvSpPr>
          <p:spPr>
            <a:xfrm>
              <a:off x="4940175" y="2702450"/>
              <a:ext cx="7225" cy="6675"/>
            </a:xfrm>
            <a:custGeom>
              <a:rect b="b" l="l" r="r" t="t"/>
              <a:pathLst>
                <a:path extrusionOk="0" h="267" w="289">
                  <a:moveTo>
                    <a:pt x="151" y="0"/>
                  </a:moveTo>
                  <a:cubicBezTo>
                    <a:pt x="145" y="0"/>
                    <a:pt x="138" y="1"/>
                    <a:pt x="131" y="2"/>
                  </a:cubicBezTo>
                  <a:cubicBezTo>
                    <a:pt x="53" y="15"/>
                    <a:pt x="0" y="81"/>
                    <a:pt x="27" y="159"/>
                  </a:cubicBezTo>
                  <a:cubicBezTo>
                    <a:pt x="27" y="228"/>
                    <a:pt x="76" y="267"/>
                    <a:pt x="141" y="267"/>
                  </a:cubicBezTo>
                  <a:cubicBezTo>
                    <a:pt x="151" y="267"/>
                    <a:pt x="161" y="266"/>
                    <a:pt x="171" y="264"/>
                  </a:cubicBezTo>
                  <a:cubicBezTo>
                    <a:pt x="249" y="251"/>
                    <a:pt x="288" y="186"/>
                    <a:pt x="275" y="120"/>
                  </a:cubicBezTo>
                  <a:cubicBezTo>
                    <a:pt x="264" y="50"/>
                    <a:pt x="21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8"/>
            <p:cNvSpPr/>
            <p:nvPr/>
          </p:nvSpPr>
          <p:spPr>
            <a:xfrm>
              <a:off x="4892375" y="2810375"/>
              <a:ext cx="55350" cy="148750"/>
            </a:xfrm>
            <a:custGeom>
              <a:rect b="b" l="l" r="r" t="t"/>
              <a:pathLst>
                <a:path extrusionOk="0" h="5950" w="2214">
                  <a:moveTo>
                    <a:pt x="742" y="1"/>
                  </a:moveTo>
                  <a:cubicBezTo>
                    <a:pt x="373" y="1"/>
                    <a:pt x="111" y="294"/>
                    <a:pt x="184" y="713"/>
                  </a:cubicBezTo>
                  <a:cubicBezTo>
                    <a:pt x="394" y="1957"/>
                    <a:pt x="328" y="3240"/>
                    <a:pt x="1" y="4457"/>
                  </a:cubicBezTo>
                  <a:lnTo>
                    <a:pt x="2030" y="5950"/>
                  </a:lnTo>
                  <a:cubicBezTo>
                    <a:pt x="2056" y="5452"/>
                    <a:pt x="2109" y="4955"/>
                    <a:pt x="2161" y="4470"/>
                  </a:cubicBezTo>
                  <a:cubicBezTo>
                    <a:pt x="2213" y="3999"/>
                    <a:pt x="2187" y="3567"/>
                    <a:pt x="2187" y="3122"/>
                  </a:cubicBezTo>
                  <a:cubicBezTo>
                    <a:pt x="2200" y="2258"/>
                    <a:pt x="2148" y="1341"/>
                    <a:pt x="1650" y="595"/>
                  </a:cubicBezTo>
                  <a:cubicBezTo>
                    <a:pt x="1506" y="359"/>
                    <a:pt x="1297" y="176"/>
                    <a:pt x="1035" y="58"/>
                  </a:cubicBezTo>
                  <a:cubicBezTo>
                    <a:pt x="933" y="19"/>
                    <a:pt x="834" y="1"/>
                    <a:pt x="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8"/>
            <p:cNvSpPr/>
            <p:nvPr/>
          </p:nvSpPr>
          <p:spPr>
            <a:xfrm>
              <a:off x="4889775" y="2807825"/>
              <a:ext cx="60250" cy="151300"/>
            </a:xfrm>
            <a:custGeom>
              <a:rect b="b" l="l" r="r" t="t"/>
              <a:pathLst>
                <a:path extrusionOk="0" h="6052" w="2410">
                  <a:moveTo>
                    <a:pt x="873" y="1"/>
                  </a:moveTo>
                  <a:cubicBezTo>
                    <a:pt x="708" y="1"/>
                    <a:pt x="542" y="56"/>
                    <a:pt x="406" y="160"/>
                  </a:cubicBezTo>
                  <a:cubicBezTo>
                    <a:pt x="210" y="330"/>
                    <a:pt x="131" y="592"/>
                    <a:pt x="183" y="841"/>
                  </a:cubicBezTo>
                  <a:cubicBezTo>
                    <a:pt x="393" y="2072"/>
                    <a:pt x="327" y="3328"/>
                    <a:pt x="0" y="4533"/>
                  </a:cubicBezTo>
                  <a:lnTo>
                    <a:pt x="210" y="4585"/>
                  </a:lnTo>
                  <a:cubicBezTo>
                    <a:pt x="537" y="3355"/>
                    <a:pt x="602" y="2072"/>
                    <a:pt x="393" y="802"/>
                  </a:cubicBezTo>
                  <a:cubicBezTo>
                    <a:pt x="354" y="631"/>
                    <a:pt x="406" y="435"/>
                    <a:pt x="537" y="317"/>
                  </a:cubicBezTo>
                  <a:cubicBezTo>
                    <a:pt x="638" y="247"/>
                    <a:pt x="752" y="210"/>
                    <a:pt x="870" y="210"/>
                  </a:cubicBezTo>
                  <a:cubicBezTo>
                    <a:pt x="951" y="210"/>
                    <a:pt x="1033" y="228"/>
                    <a:pt x="1113" y="265"/>
                  </a:cubicBezTo>
                  <a:cubicBezTo>
                    <a:pt x="1336" y="357"/>
                    <a:pt x="1532" y="540"/>
                    <a:pt x="1676" y="749"/>
                  </a:cubicBezTo>
                  <a:cubicBezTo>
                    <a:pt x="2147" y="1456"/>
                    <a:pt x="2213" y="2347"/>
                    <a:pt x="2200" y="3211"/>
                  </a:cubicBezTo>
                  <a:lnTo>
                    <a:pt x="2200" y="3630"/>
                  </a:lnTo>
                  <a:cubicBezTo>
                    <a:pt x="2200" y="3931"/>
                    <a:pt x="2200" y="4245"/>
                    <a:pt x="2173" y="4546"/>
                  </a:cubicBezTo>
                  <a:lnTo>
                    <a:pt x="2134" y="4913"/>
                  </a:lnTo>
                  <a:cubicBezTo>
                    <a:pt x="2095" y="5279"/>
                    <a:pt x="2043" y="5659"/>
                    <a:pt x="2029" y="6039"/>
                  </a:cubicBezTo>
                  <a:lnTo>
                    <a:pt x="2226" y="6052"/>
                  </a:lnTo>
                  <a:cubicBezTo>
                    <a:pt x="2252" y="5672"/>
                    <a:pt x="2291" y="5292"/>
                    <a:pt x="2331" y="4939"/>
                  </a:cubicBezTo>
                  <a:lnTo>
                    <a:pt x="2357" y="4572"/>
                  </a:lnTo>
                  <a:cubicBezTo>
                    <a:pt x="2396" y="4258"/>
                    <a:pt x="2396" y="3944"/>
                    <a:pt x="2396" y="3630"/>
                  </a:cubicBezTo>
                  <a:lnTo>
                    <a:pt x="2396" y="3211"/>
                  </a:lnTo>
                  <a:cubicBezTo>
                    <a:pt x="2409" y="2320"/>
                    <a:pt x="2344" y="1391"/>
                    <a:pt x="1833" y="631"/>
                  </a:cubicBezTo>
                  <a:cubicBezTo>
                    <a:pt x="1676" y="383"/>
                    <a:pt x="1453" y="186"/>
                    <a:pt x="1178" y="69"/>
                  </a:cubicBezTo>
                  <a:cubicBezTo>
                    <a:pt x="1082" y="23"/>
                    <a:pt x="978" y="1"/>
                    <a:pt x="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8"/>
            <p:cNvSpPr/>
            <p:nvPr/>
          </p:nvSpPr>
          <p:spPr>
            <a:xfrm>
              <a:off x="4917250" y="2960400"/>
              <a:ext cx="44875" cy="128350"/>
            </a:xfrm>
            <a:custGeom>
              <a:rect b="b" l="l" r="r" t="t"/>
              <a:pathLst>
                <a:path extrusionOk="0" h="5134" w="1795">
                  <a:moveTo>
                    <a:pt x="1428" y="1"/>
                  </a:moveTo>
                  <a:cubicBezTo>
                    <a:pt x="1362" y="14"/>
                    <a:pt x="1323" y="53"/>
                    <a:pt x="1336" y="119"/>
                  </a:cubicBezTo>
                  <a:cubicBezTo>
                    <a:pt x="1585" y="2344"/>
                    <a:pt x="1441" y="3313"/>
                    <a:pt x="40" y="4963"/>
                  </a:cubicBezTo>
                  <a:cubicBezTo>
                    <a:pt x="1" y="5002"/>
                    <a:pt x="1" y="5068"/>
                    <a:pt x="53" y="5107"/>
                  </a:cubicBezTo>
                  <a:cubicBezTo>
                    <a:pt x="66" y="5120"/>
                    <a:pt x="93" y="5133"/>
                    <a:pt x="119" y="5133"/>
                  </a:cubicBezTo>
                  <a:cubicBezTo>
                    <a:pt x="145" y="5133"/>
                    <a:pt x="171" y="5120"/>
                    <a:pt x="197" y="5094"/>
                  </a:cubicBezTo>
                  <a:cubicBezTo>
                    <a:pt x="1637" y="3392"/>
                    <a:pt x="1794" y="2358"/>
                    <a:pt x="1533" y="93"/>
                  </a:cubicBezTo>
                  <a:cubicBezTo>
                    <a:pt x="1533" y="40"/>
                    <a:pt x="1480"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8"/>
            <p:cNvSpPr/>
            <p:nvPr/>
          </p:nvSpPr>
          <p:spPr>
            <a:xfrm>
              <a:off x="4944750" y="3069750"/>
              <a:ext cx="29475" cy="11800"/>
            </a:xfrm>
            <a:custGeom>
              <a:rect b="b" l="l" r="r" t="t"/>
              <a:pathLst>
                <a:path extrusionOk="0" h="472" w="1179">
                  <a:moveTo>
                    <a:pt x="816" y="0"/>
                  </a:moveTo>
                  <a:cubicBezTo>
                    <a:pt x="545" y="0"/>
                    <a:pt x="280" y="144"/>
                    <a:pt x="79" y="288"/>
                  </a:cubicBezTo>
                  <a:cubicBezTo>
                    <a:pt x="1" y="340"/>
                    <a:pt x="40" y="471"/>
                    <a:pt x="132" y="471"/>
                  </a:cubicBezTo>
                  <a:cubicBezTo>
                    <a:pt x="158" y="471"/>
                    <a:pt x="184" y="458"/>
                    <a:pt x="197" y="445"/>
                  </a:cubicBezTo>
                  <a:cubicBezTo>
                    <a:pt x="335" y="346"/>
                    <a:pt x="569" y="211"/>
                    <a:pt x="799" y="211"/>
                  </a:cubicBezTo>
                  <a:cubicBezTo>
                    <a:pt x="875" y="211"/>
                    <a:pt x="950" y="226"/>
                    <a:pt x="1022" y="262"/>
                  </a:cubicBezTo>
                  <a:cubicBezTo>
                    <a:pt x="1034" y="265"/>
                    <a:pt x="1047" y="266"/>
                    <a:pt x="1060" y="266"/>
                  </a:cubicBezTo>
                  <a:cubicBezTo>
                    <a:pt x="1102" y="266"/>
                    <a:pt x="1143" y="249"/>
                    <a:pt x="1153" y="209"/>
                  </a:cubicBezTo>
                  <a:cubicBezTo>
                    <a:pt x="1179" y="157"/>
                    <a:pt x="1166" y="91"/>
                    <a:pt x="1113" y="65"/>
                  </a:cubicBezTo>
                  <a:cubicBezTo>
                    <a:pt x="1015" y="20"/>
                    <a:pt x="915"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8"/>
            <p:cNvSpPr/>
            <p:nvPr/>
          </p:nvSpPr>
          <p:spPr>
            <a:xfrm>
              <a:off x="5097625" y="2917225"/>
              <a:ext cx="394800" cy="239000"/>
            </a:xfrm>
            <a:custGeom>
              <a:rect b="b" l="l" r="r" t="t"/>
              <a:pathLst>
                <a:path extrusionOk="0" h="9560" w="15792">
                  <a:moveTo>
                    <a:pt x="1477" y="1"/>
                  </a:moveTo>
                  <a:cubicBezTo>
                    <a:pt x="456" y="1"/>
                    <a:pt x="0" y="1441"/>
                    <a:pt x="1610" y="2068"/>
                  </a:cubicBezTo>
                  <a:cubicBezTo>
                    <a:pt x="6127" y="3849"/>
                    <a:pt x="10212" y="5852"/>
                    <a:pt x="13668" y="9269"/>
                  </a:cubicBezTo>
                  <a:cubicBezTo>
                    <a:pt x="13875" y="9473"/>
                    <a:pt x="14108" y="9559"/>
                    <a:pt x="14333" y="9559"/>
                  </a:cubicBezTo>
                  <a:cubicBezTo>
                    <a:pt x="15105" y="9559"/>
                    <a:pt x="15791" y="8554"/>
                    <a:pt x="15082" y="7855"/>
                  </a:cubicBezTo>
                  <a:cubicBezTo>
                    <a:pt x="11377" y="4202"/>
                    <a:pt x="6821" y="1519"/>
                    <a:pt x="1819" y="52"/>
                  </a:cubicBezTo>
                  <a:cubicBezTo>
                    <a:pt x="1700" y="17"/>
                    <a:pt x="1585"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8"/>
            <p:cNvSpPr/>
            <p:nvPr/>
          </p:nvSpPr>
          <p:spPr>
            <a:xfrm>
              <a:off x="5105775" y="2914500"/>
              <a:ext cx="380025" cy="244275"/>
            </a:xfrm>
            <a:custGeom>
              <a:rect b="b" l="l" r="r" t="t"/>
              <a:pathLst>
                <a:path extrusionOk="0" h="9771" w="15201">
                  <a:moveTo>
                    <a:pt x="1123" y="213"/>
                  </a:moveTo>
                  <a:cubicBezTo>
                    <a:pt x="1133" y="213"/>
                    <a:pt x="1143" y="213"/>
                    <a:pt x="1153" y="214"/>
                  </a:cubicBezTo>
                  <a:cubicBezTo>
                    <a:pt x="1258" y="214"/>
                    <a:pt x="1363" y="227"/>
                    <a:pt x="1467" y="266"/>
                  </a:cubicBezTo>
                  <a:cubicBezTo>
                    <a:pt x="6442" y="1719"/>
                    <a:pt x="10972" y="4403"/>
                    <a:pt x="14677" y="8043"/>
                  </a:cubicBezTo>
                  <a:cubicBezTo>
                    <a:pt x="14900" y="8239"/>
                    <a:pt x="14992" y="8540"/>
                    <a:pt x="14913" y="8828"/>
                  </a:cubicBezTo>
                  <a:cubicBezTo>
                    <a:pt x="14821" y="9169"/>
                    <a:pt x="14559" y="9430"/>
                    <a:pt x="14219" y="9535"/>
                  </a:cubicBezTo>
                  <a:cubicBezTo>
                    <a:pt x="14148" y="9554"/>
                    <a:pt x="14075" y="9563"/>
                    <a:pt x="14004" y="9563"/>
                  </a:cubicBezTo>
                  <a:cubicBezTo>
                    <a:pt x="13775" y="9563"/>
                    <a:pt x="13554" y="9469"/>
                    <a:pt x="13394" y="9300"/>
                  </a:cubicBezTo>
                  <a:cubicBezTo>
                    <a:pt x="9742" y="5699"/>
                    <a:pt x="5434" y="3709"/>
                    <a:pt x="1310" y="2086"/>
                  </a:cubicBezTo>
                  <a:cubicBezTo>
                    <a:pt x="394" y="1732"/>
                    <a:pt x="237" y="1143"/>
                    <a:pt x="368" y="750"/>
                  </a:cubicBezTo>
                  <a:cubicBezTo>
                    <a:pt x="482" y="432"/>
                    <a:pt x="782" y="213"/>
                    <a:pt x="1123" y="213"/>
                  </a:cubicBezTo>
                  <a:close/>
                  <a:moveTo>
                    <a:pt x="1146" y="1"/>
                  </a:moveTo>
                  <a:cubicBezTo>
                    <a:pt x="658" y="1"/>
                    <a:pt x="308" y="302"/>
                    <a:pt x="171" y="672"/>
                  </a:cubicBezTo>
                  <a:cubicBezTo>
                    <a:pt x="1" y="1195"/>
                    <a:pt x="250" y="1889"/>
                    <a:pt x="1232" y="2269"/>
                  </a:cubicBezTo>
                  <a:cubicBezTo>
                    <a:pt x="5329" y="3879"/>
                    <a:pt x="9624" y="5869"/>
                    <a:pt x="13250" y="9444"/>
                  </a:cubicBezTo>
                  <a:cubicBezTo>
                    <a:pt x="13447" y="9653"/>
                    <a:pt x="13708" y="9771"/>
                    <a:pt x="13997" y="9771"/>
                  </a:cubicBezTo>
                  <a:cubicBezTo>
                    <a:pt x="14088" y="9771"/>
                    <a:pt x="14180" y="9758"/>
                    <a:pt x="14271" y="9732"/>
                  </a:cubicBezTo>
                  <a:cubicBezTo>
                    <a:pt x="14677" y="9614"/>
                    <a:pt x="14992" y="9286"/>
                    <a:pt x="15109" y="8881"/>
                  </a:cubicBezTo>
                  <a:cubicBezTo>
                    <a:pt x="15201" y="8514"/>
                    <a:pt x="15083" y="8134"/>
                    <a:pt x="14808" y="7886"/>
                  </a:cubicBezTo>
                  <a:cubicBezTo>
                    <a:pt x="11090" y="4220"/>
                    <a:pt x="6521" y="1536"/>
                    <a:pt x="1520" y="56"/>
                  </a:cubicBezTo>
                  <a:cubicBezTo>
                    <a:pt x="1388" y="18"/>
                    <a:pt x="1263" y="1"/>
                    <a:pt x="1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8"/>
            <p:cNvSpPr/>
            <p:nvPr/>
          </p:nvSpPr>
          <p:spPr>
            <a:xfrm>
              <a:off x="5174550" y="3006400"/>
              <a:ext cx="390525" cy="238850"/>
            </a:xfrm>
            <a:custGeom>
              <a:rect b="b" l="l" r="r" t="t"/>
              <a:pathLst>
                <a:path extrusionOk="0" h="9554" w="15621">
                  <a:moveTo>
                    <a:pt x="1357" y="0"/>
                  </a:moveTo>
                  <a:cubicBezTo>
                    <a:pt x="341" y="0"/>
                    <a:pt x="1" y="1636"/>
                    <a:pt x="1125" y="1971"/>
                  </a:cubicBezTo>
                  <a:cubicBezTo>
                    <a:pt x="5786" y="3345"/>
                    <a:pt x="10041" y="5846"/>
                    <a:pt x="13497" y="9263"/>
                  </a:cubicBezTo>
                  <a:cubicBezTo>
                    <a:pt x="13708" y="9467"/>
                    <a:pt x="13942" y="9553"/>
                    <a:pt x="14168" y="9553"/>
                  </a:cubicBezTo>
                  <a:cubicBezTo>
                    <a:pt x="14942" y="9553"/>
                    <a:pt x="15621" y="8548"/>
                    <a:pt x="14911" y="7849"/>
                  </a:cubicBezTo>
                  <a:cubicBezTo>
                    <a:pt x="11206" y="4196"/>
                    <a:pt x="6650" y="1513"/>
                    <a:pt x="1662" y="46"/>
                  </a:cubicBezTo>
                  <a:cubicBezTo>
                    <a:pt x="1555" y="15"/>
                    <a:pt x="1453" y="0"/>
                    <a:pt x="1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8"/>
            <p:cNvSpPr/>
            <p:nvPr/>
          </p:nvSpPr>
          <p:spPr>
            <a:xfrm>
              <a:off x="5181075" y="3003600"/>
              <a:ext cx="377725" cy="244200"/>
            </a:xfrm>
            <a:custGeom>
              <a:rect b="b" l="l" r="r" t="t"/>
              <a:pathLst>
                <a:path extrusionOk="0" h="9768" w="15109">
                  <a:moveTo>
                    <a:pt x="1100" y="211"/>
                  </a:moveTo>
                  <a:cubicBezTo>
                    <a:pt x="1192" y="211"/>
                    <a:pt x="1283" y="224"/>
                    <a:pt x="1375" y="250"/>
                  </a:cubicBezTo>
                  <a:cubicBezTo>
                    <a:pt x="6350" y="1716"/>
                    <a:pt x="10880" y="4387"/>
                    <a:pt x="14585" y="8027"/>
                  </a:cubicBezTo>
                  <a:cubicBezTo>
                    <a:pt x="14794" y="8236"/>
                    <a:pt x="14899" y="8537"/>
                    <a:pt x="14821" y="8825"/>
                  </a:cubicBezTo>
                  <a:cubicBezTo>
                    <a:pt x="14729" y="9166"/>
                    <a:pt x="14467" y="9427"/>
                    <a:pt x="14127" y="9532"/>
                  </a:cubicBezTo>
                  <a:cubicBezTo>
                    <a:pt x="14055" y="9551"/>
                    <a:pt x="13983" y="9560"/>
                    <a:pt x="13912" y="9560"/>
                  </a:cubicBezTo>
                  <a:cubicBezTo>
                    <a:pt x="13682" y="9560"/>
                    <a:pt x="13462" y="9466"/>
                    <a:pt x="13302" y="9297"/>
                  </a:cubicBezTo>
                  <a:cubicBezTo>
                    <a:pt x="9832" y="5880"/>
                    <a:pt x="5564" y="3366"/>
                    <a:pt x="890" y="1978"/>
                  </a:cubicBezTo>
                  <a:cubicBezTo>
                    <a:pt x="589" y="1900"/>
                    <a:pt x="367" y="1677"/>
                    <a:pt x="288" y="1376"/>
                  </a:cubicBezTo>
                  <a:cubicBezTo>
                    <a:pt x="210" y="1035"/>
                    <a:pt x="314" y="669"/>
                    <a:pt x="563" y="420"/>
                  </a:cubicBezTo>
                  <a:cubicBezTo>
                    <a:pt x="707" y="289"/>
                    <a:pt x="890" y="211"/>
                    <a:pt x="1100" y="211"/>
                  </a:cubicBezTo>
                  <a:close/>
                  <a:moveTo>
                    <a:pt x="1100" y="0"/>
                  </a:moveTo>
                  <a:cubicBezTo>
                    <a:pt x="848" y="0"/>
                    <a:pt x="602" y="94"/>
                    <a:pt x="419" y="276"/>
                  </a:cubicBezTo>
                  <a:cubicBezTo>
                    <a:pt x="118" y="564"/>
                    <a:pt x="0" y="996"/>
                    <a:pt x="92" y="1415"/>
                  </a:cubicBezTo>
                  <a:cubicBezTo>
                    <a:pt x="183" y="1782"/>
                    <a:pt x="471" y="2083"/>
                    <a:pt x="838" y="2174"/>
                  </a:cubicBezTo>
                  <a:cubicBezTo>
                    <a:pt x="5473" y="3536"/>
                    <a:pt x="9715" y="6037"/>
                    <a:pt x="13158" y="9441"/>
                  </a:cubicBezTo>
                  <a:cubicBezTo>
                    <a:pt x="13354" y="9637"/>
                    <a:pt x="13616" y="9755"/>
                    <a:pt x="13891" y="9768"/>
                  </a:cubicBezTo>
                  <a:cubicBezTo>
                    <a:pt x="13983" y="9755"/>
                    <a:pt x="14074" y="9742"/>
                    <a:pt x="14166" y="9716"/>
                  </a:cubicBezTo>
                  <a:cubicBezTo>
                    <a:pt x="14572" y="9598"/>
                    <a:pt x="14886" y="9283"/>
                    <a:pt x="15004" y="8878"/>
                  </a:cubicBezTo>
                  <a:cubicBezTo>
                    <a:pt x="15109" y="8511"/>
                    <a:pt x="14991" y="8131"/>
                    <a:pt x="14716" y="7883"/>
                  </a:cubicBezTo>
                  <a:cubicBezTo>
                    <a:pt x="10998" y="4217"/>
                    <a:pt x="6428" y="1520"/>
                    <a:pt x="1427" y="54"/>
                  </a:cubicBezTo>
                  <a:cubicBezTo>
                    <a:pt x="1320" y="18"/>
                    <a:pt x="1209" y="0"/>
                    <a:pt x="1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8"/>
            <p:cNvSpPr/>
            <p:nvPr/>
          </p:nvSpPr>
          <p:spPr>
            <a:xfrm>
              <a:off x="5177825" y="3047950"/>
              <a:ext cx="390525" cy="238850"/>
            </a:xfrm>
            <a:custGeom>
              <a:rect b="b" l="l" r="r" t="t"/>
              <a:pathLst>
                <a:path extrusionOk="0" h="9554" w="15621">
                  <a:moveTo>
                    <a:pt x="1347" y="1"/>
                  </a:moveTo>
                  <a:cubicBezTo>
                    <a:pt x="341" y="1"/>
                    <a:pt x="1" y="1637"/>
                    <a:pt x="1125" y="1972"/>
                  </a:cubicBezTo>
                  <a:cubicBezTo>
                    <a:pt x="5786" y="3346"/>
                    <a:pt x="10041" y="5847"/>
                    <a:pt x="13497" y="9264"/>
                  </a:cubicBezTo>
                  <a:cubicBezTo>
                    <a:pt x="13705" y="9468"/>
                    <a:pt x="13937" y="9554"/>
                    <a:pt x="14163" y="9554"/>
                  </a:cubicBezTo>
                  <a:cubicBezTo>
                    <a:pt x="14934" y="9554"/>
                    <a:pt x="15620" y="8549"/>
                    <a:pt x="14911" y="7850"/>
                  </a:cubicBezTo>
                  <a:cubicBezTo>
                    <a:pt x="11206" y="4197"/>
                    <a:pt x="6650" y="1513"/>
                    <a:pt x="1649" y="47"/>
                  </a:cubicBezTo>
                  <a:cubicBezTo>
                    <a:pt x="1543" y="15"/>
                    <a:pt x="1442" y="1"/>
                    <a:pt x="1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8"/>
            <p:cNvSpPr/>
            <p:nvPr/>
          </p:nvSpPr>
          <p:spPr>
            <a:xfrm>
              <a:off x="5184350" y="3044900"/>
              <a:ext cx="377725" cy="244475"/>
            </a:xfrm>
            <a:custGeom>
              <a:rect b="b" l="l" r="r" t="t"/>
              <a:pathLst>
                <a:path extrusionOk="0" h="9779" w="15109">
                  <a:moveTo>
                    <a:pt x="1094" y="221"/>
                  </a:moveTo>
                  <a:cubicBezTo>
                    <a:pt x="1196" y="222"/>
                    <a:pt x="1285" y="235"/>
                    <a:pt x="1375" y="261"/>
                  </a:cubicBezTo>
                  <a:cubicBezTo>
                    <a:pt x="6350" y="1727"/>
                    <a:pt x="10893" y="4398"/>
                    <a:pt x="14585" y="8037"/>
                  </a:cubicBezTo>
                  <a:cubicBezTo>
                    <a:pt x="14807" y="8234"/>
                    <a:pt x="14899" y="8548"/>
                    <a:pt x="14820" y="8836"/>
                  </a:cubicBezTo>
                  <a:cubicBezTo>
                    <a:pt x="14729" y="9176"/>
                    <a:pt x="14467" y="9438"/>
                    <a:pt x="14127" y="9530"/>
                  </a:cubicBezTo>
                  <a:cubicBezTo>
                    <a:pt x="14052" y="9554"/>
                    <a:pt x="13975" y="9565"/>
                    <a:pt x="13899" y="9565"/>
                  </a:cubicBezTo>
                  <a:cubicBezTo>
                    <a:pt x="13682" y="9565"/>
                    <a:pt x="13470" y="9472"/>
                    <a:pt x="13315" y="9307"/>
                  </a:cubicBezTo>
                  <a:cubicBezTo>
                    <a:pt x="9832" y="5877"/>
                    <a:pt x="5577" y="3363"/>
                    <a:pt x="903" y="1989"/>
                  </a:cubicBezTo>
                  <a:cubicBezTo>
                    <a:pt x="602" y="1910"/>
                    <a:pt x="367" y="1675"/>
                    <a:pt x="301" y="1387"/>
                  </a:cubicBezTo>
                  <a:cubicBezTo>
                    <a:pt x="223" y="1033"/>
                    <a:pt x="314" y="680"/>
                    <a:pt x="563" y="431"/>
                  </a:cubicBezTo>
                  <a:cubicBezTo>
                    <a:pt x="706" y="301"/>
                    <a:pt x="900" y="223"/>
                    <a:pt x="1094" y="221"/>
                  </a:cubicBezTo>
                  <a:close/>
                  <a:moveTo>
                    <a:pt x="1114" y="0"/>
                  </a:moveTo>
                  <a:cubicBezTo>
                    <a:pt x="861" y="0"/>
                    <a:pt x="614" y="98"/>
                    <a:pt x="419" y="274"/>
                  </a:cubicBezTo>
                  <a:cubicBezTo>
                    <a:pt x="118" y="575"/>
                    <a:pt x="0" y="1007"/>
                    <a:pt x="92" y="1426"/>
                  </a:cubicBezTo>
                  <a:cubicBezTo>
                    <a:pt x="183" y="1792"/>
                    <a:pt x="471" y="2080"/>
                    <a:pt x="838" y="2185"/>
                  </a:cubicBezTo>
                  <a:cubicBezTo>
                    <a:pt x="5486" y="3547"/>
                    <a:pt x="9714" y="6047"/>
                    <a:pt x="13171" y="9451"/>
                  </a:cubicBezTo>
                  <a:cubicBezTo>
                    <a:pt x="13354" y="9648"/>
                    <a:pt x="13629" y="9766"/>
                    <a:pt x="13904" y="9779"/>
                  </a:cubicBezTo>
                  <a:cubicBezTo>
                    <a:pt x="13996" y="9779"/>
                    <a:pt x="14087" y="9766"/>
                    <a:pt x="14179" y="9739"/>
                  </a:cubicBezTo>
                  <a:cubicBezTo>
                    <a:pt x="14585" y="9621"/>
                    <a:pt x="14899" y="9294"/>
                    <a:pt x="15017" y="8888"/>
                  </a:cubicBezTo>
                  <a:cubicBezTo>
                    <a:pt x="15108" y="8535"/>
                    <a:pt x="14991" y="8142"/>
                    <a:pt x="14716" y="7893"/>
                  </a:cubicBezTo>
                  <a:cubicBezTo>
                    <a:pt x="10998" y="4228"/>
                    <a:pt x="6441" y="1531"/>
                    <a:pt x="1427" y="51"/>
                  </a:cubicBezTo>
                  <a:cubicBezTo>
                    <a:pt x="1324" y="17"/>
                    <a:pt x="1219" y="0"/>
                    <a:pt x="111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8"/>
            <p:cNvSpPr/>
            <p:nvPr/>
          </p:nvSpPr>
          <p:spPr>
            <a:xfrm>
              <a:off x="4894350" y="2820250"/>
              <a:ext cx="37000" cy="32875"/>
            </a:xfrm>
            <a:custGeom>
              <a:rect b="b" l="l" r="r" t="t"/>
              <a:pathLst>
                <a:path extrusionOk="0" h="1315" w="1480">
                  <a:moveTo>
                    <a:pt x="801" y="0"/>
                  </a:moveTo>
                  <a:cubicBezTo>
                    <a:pt x="783" y="0"/>
                    <a:pt x="765" y="1"/>
                    <a:pt x="747" y="4"/>
                  </a:cubicBezTo>
                  <a:cubicBezTo>
                    <a:pt x="524" y="17"/>
                    <a:pt x="302" y="43"/>
                    <a:pt x="92" y="108"/>
                  </a:cubicBezTo>
                  <a:cubicBezTo>
                    <a:pt x="40" y="121"/>
                    <a:pt x="0" y="174"/>
                    <a:pt x="27" y="226"/>
                  </a:cubicBezTo>
                  <a:cubicBezTo>
                    <a:pt x="38" y="281"/>
                    <a:pt x="76" y="308"/>
                    <a:pt x="118" y="308"/>
                  </a:cubicBezTo>
                  <a:cubicBezTo>
                    <a:pt x="127" y="308"/>
                    <a:pt x="136" y="307"/>
                    <a:pt x="144" y="305"/>
                  </a:cubicBezTo>
                  <a:cubicBezTo>
                    <a:pt x="341" y="252"/>
                    <a:pt x="550" y="213"/>
                    <a:pt x="747" y="213"/>
                  </a:cubicBezTo>
                  <a:cubicBezTo>
                    <a:pt x="768" y="208"/>
                    <a:pt x="789" y="205"/>
                    <a:pt x="810" y="205"/>
                  </a:cubicBezTo>
                  <a:cubicBezTo>
                    <a:pt x="891" y="205"/>
                    <a:pt x="964" y="245"/>
                    <a:pt x="995" y="318"/>
                  </a:cubicBezTo>
                  <a:cubicBezTo>
                    <a:pt x="1126" y="501"/>
                    <a:pt x="1218" y="711"/>
                    <a:pt x="1270" y="920"/>
                  </a:cubicBezTo>
                  <a:cubicBezTo>
                    <a:pt x="1270" y="933"/>
                    <a:pt x="1270" y="959"/>
                    <a:pt x="1270" y="972"/>
                  </a:cubicBezTo>
                  <a:cubicBezTo>
                    <a:pt x="1270" y="972"/>
                    <a:pt x="1257" y="985"/>
                    <a:pt x="1218" y="999"/>
                  </a:cubicBezTo>
                  <a:cubicBezTo>
                    <a:pt x="1042" y="1076"/>
                    <a:pt x="847" y="1106"/>
                    <a:pt x="649" y="1106"/>
                  </a:cubicBezTo>
                  <a:cubicBezTo>
                    <a:pt x="612" y="1106"/>
                    <a:pt x="574" y="1105"/>
                    <a:pt x="537" y="1103"/>
                  </a:cubicBezTo>
                  <a:cubicBezTo>
                    <a:pt x="393" y="1103"/>
                    <a:pt x="393" y="1300"/>
                    <a:pt x="537" y="1313"/>
                  </a:cubicBezTo>
                  <a:lnTo>
                    <a:pt x="629" y="1313"/>
                  </a:lnTo>
                  <a:cubicBezTo>
                    <a:pt x="653" y="1314"/>
                    <a:pt x="677" y="1315"/>
                    <a:pt x="701" y="1315"/>
                  </a:cubicBezTo>
                  <a:cubicBezTo>
                    <a:pt x="912" y="1315"/>
                    <a:pt x="1123" y="1264"/>
                    <a:pt x="1323" y="1182"/>
                  </a:cubicBezTo>
                  <a:cubicBezTo>
                    <a:pt x="1388" y="1156"/>
                    <a:pt x="1441" y="1103"/>
                    <a:pt x="1467" y="1038"/>
                  </a:cubicBezTo>
                  <a:cubicBezTo>
                    <a:pt x="1480" y="985"/>
                    <a:pt x="1480" y="933"/>
                    <a:pt x="1467" y="881"/>
                  </a:cubicBezTo>
                  <a:cubicBezTo>
                    <a:pt x="1414" y="632"/>
                    <a:pt x="1310" y="409"/>
                    <a:pt x="1166" y="200"/>
                  </a:cubicBezTo>
                  <a:cubicBezTo>
                    <a:pt x="1139" y="148"/>
                    <a:pt x="1100" y="108"/>
                    <a:pt x="1048" y="69"/>
                  </a:cubicBezTo>
                  <a:cubicBezTo>
                    <a:pt x="972" y="26"/>
                    <a:pt x="887" y="0"/>
                    <a:pt x="8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8"/>
            <p:cNvSpPr/>
            <p:nvPr/>
          </p:nvSpPr>
          <p:spPr>
            <a:xfrm>
              <a:off x="5046225" y="2817250"/>
              <a:ext cx="1511175" cy="1405925"/>
            </a:xfrm>
            <a:custGeom>
              <a:rect b="b" l="l" r="r" t="t"/>
              <a:pathLst>
                <a:path extrusionOk="0" h="56237" w="60447">
                  <a:moveTo>
                    <a:pt x="33568" y="0"/>
                  </a:moveTo>
                  <a:cubicBezTo>
                    <a:pt x="29655" y="0"/>
                    <a:pt x="25601" y="616"/>
                    <a:pt x="21694" y="1236"/>
                  </a:cubicBezTo>
                  <a:cubicBezTo>
                    <a:pt x="18434" y="1760"/>
                    <a:pt x="15187" y="2467"/>
                    <a:pt x="12333" y="3842"/>
                  </a:cubicBezTo>
                  <a:cubicBezTo>
                    <a:pt x="4294" y="7717"/>
                    <a:pt x="2462" y="15324"/>
                    <a:pt x="1349" y="22328"/>
                  </a:cubicBezTo>
                  <a:cubicBezTo>
                    <a:pt x="0" y="30759"/>
                    <a:pt x="275" y="39308"/>
                    <a:pt x="563" y="47818"/>
                  </a:cubicBezTo>
                  <a:cubicBezTo>
                    <a:pt x="655" y="50843"/>
                    <a:pt x="642" y="53422"/>
                    <a:pt x="969" y="56236"/>
                  </a:cubicBezTo>
                  <a:lnTo>
                    <a:pt x="60447" y="56236"/>
                  </a:lnTo>
                  <a:cubicBezTo>
                    <a:pt x="60316" y="51353"/>
                    <a:pt x="60159" y="46470"/>
                    <a:pt x="59910" y="41599"/>
                  </a:cubicBezTo>
                  <a:cubicBezTo>
                    <a:pt x="59255" y="29201"/>
                    <a:pt x="57540" y="16044"/>
                    <a:pt x="49541" y="6552"/>
                  </a:cubicBezTo>
                  <a:cubicBezTo>
                    <a:pt x="45238" y="1449"/>
                    <a:pt x="39568" y="0"/>
                    <a:pt x="335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8"/>
            <p:cNvSpPr/>
            <p:nvPr/>
          </p:nvSpPr>
          <p:spPr>
            <a:xfrm>
              <a:off x="5519175" y="2237425"/>
              <a:ext cx="412425" cy="394400"/>
            </a:xfrm>
            <a:custGeom>
              <a:rect b="b" l="l" r="r" t="t"/>
              <a:pathLst>
                <a:path extrusionOk="0" h="15776" w="16497">
                  <a:moveTo>
                    <a:pt x="2775" y="1"/>
                  </a:moveTo>
                  <a:cubicBezTo>
                    <a:pt x="1377" y="1"/>
                    <a:pt x="78" y="1082"/>
                    <a:pt x="40" y="2657"/>
                  </a:cubicBezTo>
                  <a:cubicBezTo>
                    <a:pt x="0" y="3678"/>
                    <a:pt x="537" y="4621"/>
                    <a:pt x="1166" y="5446"/>
                  </a:cubicBezTo>
                  <a:cubicBezTo>
                    <a:pt x="2420" y="7061"/>
                    <a:pt x="3916" y="7543"/>
                    <a:pt x="5593" y="7543"/>
                  </a:cubicBezTo>
                  <a:cubicBezTo>
                    <a:pt x="6471" y="7543"/>
                    <a:pt x="7398" y="7410"/>
                    <a:pt x="8366" y="7239"/>
                  </a:cubicBezTo>
                  <a:lnTo>
                    <a:pt x="8366" y="7239"/>
                  </a:lnTo>
                  <a:cubicBezTo>
                    <a:pt x="8222" y="8719"/>
                    <a:pt x="8078" y="10198"/>
                    <a:pt x="8366" y="11651"/>
                  </a:cubicBezTo>
                  <a:cubicBezTo>
                    <a:pt x="8654" y="13092"/>
                    <a:pt x="9453" y="14506"/>
                    <a:pt x="10749" y="15199"/>
                  </a:cubicBezTo>
                  <a:cubicBezTo>
                    <a:pt x="11810" y="15749"/>
                    <a:pt x="13053" y="15775"/>
                    <a:pt x="14245" y="15775"/>
                  </a:cubicBezTo>
                  <a:cubicBezTo>
                    <a:pt x="15318" y="15775"/>
                    <a:pt x="16182" y="15501"/>
                    <a:pt x="16300" y="14296"/>
                  </a:cubicBezTo>
                  <a:cubicBezTo>
                    <a:pt x="16497" y="12110"/>
                    <a:pt x="16261" y="9910"/>
                    <a:pt x="16038" y="7737"/>
                  </a:cubicBezTo>
                  <a:cubicBezTo>
                    <a:pt x="15986" y="7331"/>
                    <a:pt x="15934" y="6912"/>
                    <a:pt x="15855" y="6519"/>
                  </a:cubicBezTo>
                  <a:cubicBezTo>
                    <a:pt x="15593" y="5302"/>
                    <a:pt x="15122" y="4006"/>
                    <a:pt x="13904" y="3560"/>
                  </a:cubicBezTo>
                  <a:cubicBezTo>
                    <a:pt x="12794" y="3158"/>
                    <a:pt x="11629" y="2945"/>
                    <a:pt x="10455" y="2945"/>
                  </a:cubicBezTo>
                  <a:cubicBezTo>
                    <a:pt x="10217" y="2945"/>
                    <a:pt x="9979" y="2954"/>
                    <a:pt x="9741" y="2971"/>
                  </a:cubicBezTo>
                  <a:cubicBezTo>
                    <a:pt x="9224" y="3005"/>
                    <a:pt x="8693" y="3073"/>
                    <a:pt x="8179" y="3073"/>
                  </a:cubicBezTo>
                  <a:cubicBezTo>
                    <a:pt x="7690" y="3073"/>
                    <a:pt x="7216" y="3012"/>
                    <a:pt x="6782" y="2801"/>
                  </a:cubicBezTo>
                  <a:cubicBezTo>
                    <a:pt x="5748" y="2304"/>
                    <a:pt x="5237" y="1099"/>
                    <a:pt x="4282" y="458"/>
                  </a:cubicBezTo>
                  <a:cubicBezTo>
                    <a:pt x="3803" y="144"/>
                    <a:pt x="3282" y="1"/>
                    <a:pt x="2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8"/>
            <p:cNvSpPr/>
            <p:nvPr/>
          </p:nvSpPr>
          <p:spPr>
            <a:xfrm>
              <a:off x="5699525" y="2456300"/>
              <a:ext cx="119800" cy="128400"/>
            </a:xfrm>
            <a:custGeom>
              <a:rect b="b" l="l" r="r" t="t"/>
              <a:pathLst>
                <a:path extrusionOk="0" h="5136" w="4792">
                  <a:moveTo>
                    <a:pt x="1798" y="1"/>
                  </a:moveTo>
                  <a:cubicBezTo>
                    <a:pt x="1129" y="1"/>
                    <a:pt x="472" y="269"/>
                    <a:pt x="0" y="880"/>
                  </a:cubicBezTo>
                  <a:lnTo>
                    <a:pt x="851" y="5030"/>
                  </a:lnTo>
                  <a:cubicBezTo>
                    <a:pt x="1192" y="5093"/>
                    <a:pt x="1542" y="5135"/>
                    <a:pt x="1889" y="5135"/>
                  </a:cubicBezTo>
                  <a:cubicBezTo>
                    <a:pt x="2408" y="5135"/>
                    <a:pt x="2917" y="5041"/>
                    <a:pt x="3365" y="4782"/>
                  </a:cubicBezTo>
                  <a:cubicBezTo>
                    <a:pt x="4373" y="4206"/>
                    <a:pt x="4792" y="2844"/>
                    <a:pt x="4386" y="1771"/>
                  </a:cubicBezTo>
                  <a:cubicBezTo>
                    <a:pt x="3982" y="696"/>
                    <a:pt x="2875" y="1"/>
                    <a:pt x="1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8"/>
            <p:cNvSpPr/>
            <p:nvPr/>
          </p:nvSpPr>
          <p:spPr>
            <a:xfrm>
              <a:off x="5697550" y="2453575"/>
              <a:ext cx="125050" cy="133750"/>
            </a:xfrm>
            <a:custGeom>
              <a:rect b="b" l="l" r="r" t="t"/>
              <a:pathLst>
                <a:path extrusionOk="0" h="5350" w="5002">
                  <a:moveTo>
                    <a:pt x="1886" y="1"/>
                  </a:moveTo>
                  <a:cubicBezTo>
                    <a:pt x="1156" y="1"/>
                    <a:pt x="456" y="335"/>
                    <a:pt x="1" y="924"/>
                  </a:cubicBezTo>
                  <a:lnTo>
                    <a:pt x="171" y="1055"/>
                  </a:lnTo>
                  <a:cubicBezTo>
                    <a:pt x="577" y="516"/>
                    <a:pt x="1205" y="209"/>
                    <a:pt x="1868" y="209"/>
                  </a:cubicBezTo>
                  <a:cubicBezTo>
                    <a:pt x="1996" y="209"/>
                    <a:pt x="2124" y="220"/>
                    <a:pt x="2252" y="243"/>
                  </a:cubicBezTo>
                  <a:cubicBezTo>
                    <a:pt x="3208" y="374"/>
                    <a:pt x="4020" y="1015"/>
                    <a:pt x="4373" y="1919"/>
                  </a:cubicBezTo>
                  <a:cubicBezTo>
                    <a:pt x="4766" y="2966"/>
                    <a:pt x="4334" y="4262"/>
                    <a:pt x="3392" y="4812"/>
                  </a:cubicBezTo>
                  <a:cubicBezTo>
                    <a:pt x="2998" y="5030"/>
                    <a:pt x="2529" y="5141"/>
                    <a:pt x="1975" y="5141"/>
                  </a:cubicBezTo>
                  <a:cubicBezTo>
                    <a:pt x="1663" y="5141"/>
                    <a:pt x="1324" y="5105"/>
                    <a:pt x="956" y="5035"/>
                  </a:cubicBezTo>
                  <a:lnTo>
                    <a:pt x="917" y="5244"/>
                  </a:lnTo>
                  <a:cubicBezTo>
                    <a:pt x="1271" y="5310"/>
                    <a:pt x="1624" y="5349"/>
                    <a:pt x="1978" y="5349"/>
                  </a:cubicBezTo>
                  <a:cubicBezTo>
                    <a:pt x="2001" y="5350"/>
                    <a:pt x="2025" y="5350"/>
                    <a:pt x="2049" y="5350"/>
                  </a:cubicBezTo>
                  <a:cubicBezTo>
                    <a:pt x="2549" y="5350"/>
                    <a:pt x="3046" y="5220"/>
                    <a:pt x="3496" y="4982"/>
                  </a:cubicBezTo>
                  <a:cubicBezTo>
                    <a:pt x="4517" y="4393"/>
                    <a:pt x="5002" y="2979"/>
                    <a:pt x="4570" y="1840"/>
                  </a:cubicBezTo>
                  <a:cubicBezTo>
                    <a:pt x="4177" y="871"/>
                    <a:pt x="3313" y="191"/>
                    <a:pt x="2279" y="34"/>
                  </a:cubicBezTo>
                  <a:cubicBezTo>
                    <a:pt x="2148" y="12"/>
                    <a:pt x="2016" y="1"/>
                    <a:pt x="1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8"/>
            <p:cNvSpPr/>
            <p:nvPr/>
          </p:nvSpPr>
          <p:spPr>
            <a:xfrm>
              <a:off x="4766700" y="2928575"/>
              <a:ext cx="703725" cy="1073025"/>
            </a:xfrm>
            <a:custGeom>
              <a:rect b="b" l="l" r="r" t="t"/>
              <a:pathLst>
                <a:path extrusionOk="0" h="42921" w="28149">
                  <a:moveTo>
                    <a:pt x="22930" y="1"/>
                  </a:moveTo>
                  <a:cubicBezTo>
                    <a:pt x="21242" y="1"/>
                    <a:pt x="19703" y="1922"/>
                    <a:pt x="18696" y="3028"/>
                  </a:cubicBezTo>
                  <a:cubicBezTo>
                    <a:pt x="10802" y="11722"/>
                    <a:pt x="4478" y="21724"/>
                    <a:pt x="0" y="32577"/>
                  </a:cubicBezTo>
                  <a:cubicBezTo>
                    <a:pt x="2252" y="36256"/>
                    <a:pt x="4989" y="39569"/>
                    <a:pt x="7699" y="42920"/>
                  </a:cubicBezTo>
                  <a:cubicBezTo>
                    <a:pt x="13904" y="38704"/>
                    <a:pt x="19364" y="33271"/>
                    <a:pt x="22925" y="26686"/>
                  </a:cubicBezTo>
                  <a:cubicBezTo>
                    <a:pt x="26591" y="19904"/>
                    <a:pt x="28149" y="11826"/>
                    <a:pt x="26460" y="4298"/>
                  </a:cubicBezTo>
                  <a:cubicBezTo>
                    <a:pt x="26093" y="2688"/>
                    <a:pt x="25111" y="266"/>
                    <a:pt x="23200" y="17"/>
                  </a:cubicBezTo>
                  <a:cubicBezTo>
                    <a:pt x="23110" y="6"/>
                    <a:pt x="23020" y="1"/>
                    <a:pt x="2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8"/>
            <p:cNvSpPr/>
            <p:nvPr/>
          </p:nvSpPr>
          <p:spPr>
            <a:xfrm>
              <a:off x="4961775" y="3303925"/>
              <a:ext cx="546575" cy="685550"/>
            </a:xfrm>
            <a:custGeom>
              <a:rect b="b" l="l" r="r" t="t"/>
              <a:pathLst>
                <a:path extrusionOk="0" h="27422" w="21863">
                  <a:moveTo>
                    <a:pt x="21739" y="1"/>
                  </a:moveTo>
                  <a:cubicBezTo>
                    <a:pt x="21701" y="1"/>
                    <a:pt x="21662" y="22"/>
                    <a:pt x="21642" y="72"/>
                  </a:cubicBezTo>
                  <a:cubicBezTo>
                    <a:pt x="17400" y="11122"/>
                    <a:pt x="9872" y="20601"/>
                    <a:pt x="66" y="27238"/>
                  </a:cubicBezTo>
                  <a:cubicBezTo>
                    <a:pt x="13" y="27265"/>
                    <a:pt x="0" y="27330"/>
                    <a:pt x="40" y="27369"/>
                  </a:cubicBezTo>
                  <a:cubicBezTo>
                    <a:pt x="53" y="27409"/>
                    <a:pt x="92" y="27422"/>
                    <a:pt x="118" y="27422"/>
                  </a:cubicBezTo>
                  <a:cubicBezTo>
                    <a:pt x="144" y="27422"/>
                    <a:pt x="171" y="27409"/>
                    <a:pt x="184" y="27396"/>
                  </a:cubicBezTo>
                  <a:cubicBezTo>
                    <a:pt x="10016" y="20745"/>
                    <a:pt x="17583" y="11227"/>
                    <a:pt x="21838" y="138"/>
                  </a:cubicBezTo>
                  <a:cubicBezTo>
                    <a:pt x="21862" y="57"/>
                    <a:pt x="21802" y="1"/>
                    <a:pt x="21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8"/>
            <p:cNvSpPr/>
            <p:nvPr/>
          </p:nvSpPr>
          <p:spPr>
            <a:xfrm>
              <a:off x="5717275" y="2477400"/>
              <a:ext cx="72275" cy="55575"/>
            </a:xfrm>
            <a:custGeom>
              <a:rect b="b" l="l" r="r" t="t"/>
              <a:pathLst>
                <a:path extrusionOk="0" h="2223" w="2891">
                  <a:moveTo>
                    <a:pt x="1123" y="1"/>
                  </a:moveTo>
                  <a:cubicBezTo>
                    <a:pt x="759" y="1"/>
                    <a:pt x="398" y="122"/>
                    <a:pt x="102" y="364"/>
                  </a:cubicBezTo>
                  <a:cubicBezTo>
                    <a:pt x="0" y="435"/>
                    <a:pt x="72" y="554"/>
                    <a:pt x="159" y="554"/>
                  </a:cubicBezTo>
                  <a:cubicBezTo>
                    <a:pt x="184" y="554"/>
                    <a:pt x="210" y="544"/>
                    <a:pt x="233" y="521"/>
                  </a:cubicBezTo>
                  <a:cubicBezTo>
                    <a:pt x="485" y="309"/>
                    <a:pt x="798" y="204"/>
                    <a:pt x="1114" y="204"/>
                  </a:cubicBezTo>
                  <a:cubicBezTo>
                    <a:pt x="1404" y="204"/>
                    <a:pt x="1697" y="293"/>
                    <a:pt x="1948" y="468"/>
                  </a:cubicBezTo>
                  <a:cubicBezTo>
                    <a:pt x="2498" y="887"/>
                    <a:pt x="2681" y="1476"/>
                    <a:pt x="2432" y="2079"/>
                  </a:cubicBezTo>
                  <a:cubicBezTo>
                    <a:pt x="2406" y="2131"/>
                    <a:pt x="2432" y="2183"/>
                    <a:pt x="2498" y="2210"/>
                  </a:cubicBezTo>
                  <a:cubicBezTo>
                    <a:pt x="2498" y="2210"/>
                    <a:pt x="2511" y="2210"/>
                    <a:pt x="2524" y="2223"/>
                  </a:cubicBezTo>
                  <a:cubicBezTo>
                    <a:pt x="2563" y="2210"/>
                    <a:pt x="2589" y="2183"/>
                    <a:pt x="2616" y="2157"/>
                  </a:cubicBezTo>
                  <a:cubicBezTo>
                    <a:pt x="2891" y="1450"/>
                    <a:pt x="2694" y="783"/>
                    <a:pt x="2066" y="298"/>
                  </a:cubicBezTo>
                  <a:cubicBezTo>
                    <a:pt x="1780" y="100"/>
                    <a:pt x="1451" y="1"/>
                    <a:pt x="1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8"/>
            <p:cNvSpPr/>
            <p:nvPr/>
          </p:nvSpPr>
          <p:spPr>
            <a:xfrm>
              <a:off x="5740750" y="2484175"/>
              <a:ext cx="25225" cy="41600"/>
            </a:xfrm>
            <a:custGeom>
              <a:rect b="b" l="l" r="r" t="t"/>
              <a:pathLst>
                <a:path extrusionOk="0" h="1664" w="1009">
                  <a:moveTo>
                    <a:pt x="891" y="1"/>
                  </a:moveTo>
                  <a:cubicBezTo>
                    <a:pt x="874" y="1"/>
                    <a:pt x="856" y="5"/>
                    <a:pt x="839" y="14"/>
                  </a:cubicBezTo>
                  <a:cubicBezTo>
                    <a:pt x="302" y="341"/>
                    <a:pt x="1" y="957"/>
                    <a:pt x="79" y="1572"/>
                  </a:cubicBezTo>
                  <a:cubicBezTo>
                    <a:pt x="92" y="1624"/>
                    <a:pt x="132" y="1664"/>
                    <a:pt x="184" y="1664"/>
                  </a:cubicBezTo>
                  <a:lnTo>
                    <a:pt x="197" y="1664"/>
                  </a:lnTo>
                  <a:cubicBezTo>
                    <a:pt x="250" y="1651"/>
                    <a:pt x="289" y="1598"/>
                    <a:pt x="289" y="1546"/>
                  </a:cubicBezTo>
                  <a:cubicBezTo>
                    <a:pt x="223" y="1009"/>
                    <a:pt x="472" y="472"/>
                    <a:pt x="943" y="197"/>
                  </a:cubicBezTo>
                  <a:cubicBezTo>
                    <a:pt x="996" y="171"/>
                    <a:pt x="1009" y="106"/>
                    <a:pt x="983" y="53"/>
                  </a:cubicBezTo>
                  <a:cubicBezTo>
                    <a:pt x="957" y="18"/>
                    <a:pt x="925" y="1"/>
                    <a:pt x="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8"/>
            <p:cNvSpPr/>
            <p:nvPr/>
          </p:nvSpPr>
          <p:spPr>
            <a:xfrm>
              <a:off x="6236050" y="3510525"/>
              <a:ext cx="171450" cy="142575"/>
            </a:xfrm>
            <a:custGeom>
              <a:rect b="b" l="l" r="r" t="t"/>
              <a:pathLst>
                <a:path extrusionOk="0" h="5703" w="6858">
                  <a:moveTo>
                    <a:pt x="4820" y="1"/>
                  </a:moveTo>
                  <a:cubicBezTo>
                    <a:pt x="4504" y="1"/>
                    <a:pt x="4177" y="122"/>
                    <a:pt x="3886" y="410"/>
                  </a:cubicBezTo>
                  <a:lnTo>
                    <a:pt x="992" y="3316"/>
                  </a:lnTo>
                  <a:cubicBezTo>
                    <a:pt x="0" y="4298"/>
                    <a:pt x="957" y="5702"/>
                    <a:pt x="2035" y="5702"/>
                  </a:cubicBezTo>
                  <a:cubicBezTo>
                    <a:pt x="2351" y="5702"/>
                    <a:pt x="2678" y="5581"/>
                    <a:pt x="2969" y="5293"/>
                  </a:cubicBezTo>
                  <a:lnTo>
                    <a:pt x="5876" y="2387"/>
                  </a:lnTo>
                  <a:cubicBezTo>
                    <a:pt x="6857" y="1405"/>
                    <a:pt x="5899" y="1"/>
                    <a:pt x="4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8"/>
            <p:cNvSpPr/>
            <p:nvPr/>
          </p:nvSpPr>
          <p:spPr>
            <a:xfrm>
              <a:off x="6064850" y="3794775"/>
              <a:ext cx="176325" cy="147825"/>
            </a:xfrm>
            <a:custGeom>
              <a:rect b="b" l="l" r="r" t="t"/>
              <a:pathLst>
                <a:path extrusionOk="0" h="5913" w="7053">
                  <a:moveTo>
                    <a:pt x="5030" y="1"/>
                  </a:moveTo>
                  <a:cubicBezTo>
                    <a:pt x="4713" y="1"/>
                    <a:pt x="4386" y="124"/>
                    <a:pt x="4096" y="417"/>
                  </a:cubicBezTo>
                  <a:lnTo>
                    <a:pt x="980" y="3520"/>
                  </a:lnTo>
                  <a:cubicBezTo>
                    <a:pt x="0" y="4510"/>
                    <a:pt x="953" y="5913"/>
                    <a:pt x="2023" y="5913"/>
                  </a:cubicBezTo>
                  <a:cubicBezTo>
                    <a:pt x="2340" y="5913"/>
                    <a:pt x="2667" y="5790"/>
                    <a:pt x="2957" y="5497"/>
                  </a:cubicBezTo>
                  <a:lnTo>
                    <a:pt x="6073" y="2394"/>
                  </a:lnTo>
                  <a:cubicBezTo>
                    <a:pt x="7053" y="1404"/>
                    <a:pt x="6100" y="1"/>
                    <a:pt x="50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8"/>
            <p:cNvSpPr/>
            <p:nvPr/>
          </p:nvSpPr>
          <p:spPr>
            <a:xfrm>
              <a:off x="5936225" y="3520350"/>
              <a:ext cx="186850" cy="157950"/>
            </a:xfrm>
            <a:custGeom>
              <a:rect b="b" l="l" r="r" t="t"/>
              <a:pathLst>
                <a:path extrusionOk="0" h="6318" w="7474">
                  <a:moveTo>
                    <a:pt x="5442" y="0"/>
                  </a:moveTo>
                  <a:cubicBezTo>
                    <a:pt x="5127" y="0"/>
                    <a:pt x="4803" y="121"/>
                    <a:pt x="4515" y="410"/>
                  </a:cubicBezTo>
                  <a:lnTo>
                    <a:pt x="993" y="3931"/>
                  </a:lnTo>
                  <a:cubicBezTo>
                    <a:pt x="1" y="4913"/>
                    <a:pt x="965" y="6317"/>
                    <a:pt x="2041" y="6317"/>
                  </a:cubicBezTo>
                  <a:cubicBezTo>
                    <a:pt x="2356" y="6317"/>
                    <a:pt x="2682" y="6196"/>
                    <a:pt x="2970" y="5908"/>
                  </a:cubicBezTo>
                  <a:lnTo>
                    <a:pt x="6492" y="2386"/>
                  </a:lnTo>
                  <a:cubicBezTo>
                    <a:pt x="7473" y="1405"/>
                    <a:pt x="6515" y="0"/>
                    <a:pt x="5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8"/>
            <p:cNvSpPr/>
            <p:nvPr/>
          </p:nvSpPr>
          <p:spPr>
            <a:xfrm>
              <a:off x="5794775" y="3859875"/>
              <a:ext cx="133875" cy="126900"/>
            </a:xfrm>
            <a:custGeom>
              <a:rect b="b" l="l" r="r" t="t"/>
              <a:pathLst>
                <a:path extrusionOk="0" h="5076" w="5355">
                  <a:moveTo>
                    <a:pt x="3823" y="1"/>
                  </a:moveTo>
                  <a:cubicBezTo>
                    <a:pt x="3453" y="1"/>
                    <a:pt x="3082" y="145"/>
                    <a:pt x="2802" y="431"/>
                  </a:cubicBezTo>
                  <a:lnTo>
                    <a:pt x="2802" y="418"/>
                  </a:lnTo>
                  <a:lnTo>
                    <a:pt x="524" y="2709"/>
                  </a:lnTo>
                  <a:cubicBezTo>
                    <a:pt x="0" y="3246"/>
                    <a:pt x="0" y="4123"/>
                    <a:pt x="550" y="4660"/>
                  </a:cubicBezTo>
                  <a:cubicBezTo>
                    <a:pt x="822" y="4938"/>
                    <a:pt x="1180" y="5076"/>
                    <a:pt x="1540" y="5076"/>
                  </a:cubicBezTo>
                  <a:cubicBezTo>
                    <a:pt x="1891" y="5076"/>
                    <a:pt x="2242" y="4945"/>
                    <a:pt x="2514" y="4686"/>
                  </a:cubicBezTo>
                  <a:lnTo>
                    <a:pt x="4792" y="2408"/>
                  </a:lnTo>
                  <a:cubicBezTo>
                    <a:pt x="5342" y="1858"/>
                    <a:pt x="5355" y="955"/>
                    <a:pt x="4805" y="405"/>
                  </a:cubicBezTo>
                  <a:cubicBezTo>
                    <a:pt x="4535" y="135"/>
                    <a:pt x="4179" y="1"/>
                    <a:pt x="3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8"/>
            <p:cNvSpPr/>
            <p:nvPr/>
          </p:nvSpPr>
          <p:spPr>
            <a:xfrm>
              <a:off x="6059225" y="4146800"/>
              <a:ext cx="140425" cy="76375"/>
            </a:xfrm>
            <a:custGeom>
              <a:rect b="b" l="l" r="r" t="t"/>
              <a:pathLst>
                <a:path extrusionOk="0" h="3055" w="5617">
                  <a:moveTo>
                    <a:pt x="3580" y="1"/>
                  </a:moveTo>
                  <a:cubicBezTo>
                    <a:pt x="3263" y="1"/>
                    <a:pt x="2936" y="122"/>
                    <a:pt x="2645" y="410"/>
                  </a:cubicBezTo>
                  <a:lnTo>
                    <a:pt x="0" y="3054"/>
                  </a:lnTo>
                  <a:lnTo>
                    <a:pt x="3967" y="3054"/>
                  </a:lnTo>
                  <a:lnTo>
                    <a:pt x="4635" y="2387"/>
                  </a:lnTo>
                  <a:cubicBezTo>
                    <a:pt x="5617" y="1405"/>
                    <a:pt x="4658" y="1"/>
                    <a:pt x="3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8"/>
            <p:cNvSpPr/>
            <p:nvPr/>
          </p:nvSpPr>
          <p:spPr>
            <a:xfrm>
              <a:off x="5738800" y="4141725"/>
              <a:ext cx="145225" cy="81450"/>
            </a:xfrm>
            <a:custGeom>
              <a:rect b="b" l="l" r="r" t="t"/>
              <a:pathLst>
                <a:path extrusionOk="0" h="3258" w="5809">
                  <a:moveTo>
                    <a:pt x="3788" y="0"/>
                  </a:moveTo>
                  <a:cubicBezTo>
                    <a:pt x="3471" y="0"/>
                    <a:pt x="3144" y="123"/>
                    <a:pt x="2854" y="416"/>
                  </a:cubicBezTo>
                  <a:lnTo>
                    <a:pt x="0" y="3257"/>
                  </a:lnTo>
                  <a:lnTo>
                    <a:pt x="3954" y="3257"/>
                  </a:lnTo>
                  <a:lnTo>
                    <a:pt x="4818" y="2393"/>
                  </a:lnTo>
                  <a:cubicBezTo>
                    <a:pt x="5808" y="1403"/>
                    <a:pt x="4857" y="0"/>
                    <a:pt x="3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8"/>
            <p:cNvSpPr/>
            <p:nvPr/>
          </p:nvSpPr>
          <p:spPr>
            <a:xfrm>
              <a:off x="6287425" y="3172500"/>
              <a:ext cx="148550" cy="153950"/>
            </a:xfrm>
            <a:custGeom>
              <a:rect b="b" l="l" r="r" t="t"/>
              <a:pathLst>
                <a:path extrusionOk="0" h="6158" w="5942">
                  <a:moveTo>
                    <a:pt x="4763" y="1"/>
                  </a:moveTo>
                  <a:cubicBezTo>
                    <a:pt x="4750" y="14"/>
                    <a:pt x="4724" y="27"/>
                    <a:pt x="4711" y="40"/>
                  </a:cubicBezTo>
                  <a:lnTo>
                    <a:pt x="993" y="3771"/>
                  </a:lnTo>
                  <a:cubicBezTo>
                    <a:pt x="1" y="4753"/>
                    <a:pt x="957" y="6157"/>
                    <a:pt x="2035" y="6157"/>
                  </a:cubicBezTo>
                  <a:cubicBezTo>
                    <a:pt x="2352" y="6157"/>
                    <a:pt x="2679" y="6036"/>
                    <a:pt x="2970" y="5748"/>
                  </a:cubicBezTo>
                  <a:lnTo>
                    <a:pt x="5942" y="2763"/>
                  </a:lnTo>
                  <a:cubicBezTo>
                    <a:pt x="5575" y="1834"/>
                    <a:pt x="5195" y="904"/>
                    <a:pt x="4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8"/>
            <p:cNvSpPr/>
            <p:nvPr/>
          </p:nvSpPr>
          <p:spPr>
            <a:xfrm>
              <a:off x="6002675" y="3168350"/>
              <a:ext cx="192050" cy="163325"/>
            </a:xfrm>
            <a:custGeom>
              <a:rect b="b" l="l" r="r" t="t"/>
              <a:pathLst>
                <a:path extrusionOk="0" h="6533" w="7682">
                  <a:moveTo>
                    <a:pt x="5654" y="1"/>
                  </a:moveTo>
                  <a:cubicBezTo>
                    <a:pt x="5339" y="1"/>
                    <a:pt x="5013" y="123"/>
                    <a:pt x="4724" y="415"/>
                  </a:cubicBezTo>
                  <a:lnTo>
                    <a:pt x="993" y="4147"/>
                  </a:lnTo>
                  <a:cubicBezTo>
                    <a:pt x="1" y="5128"/>
                    <a:pt x="957" y="6533"/>
                    <a:pt x="2035" y="6533"/>
                  </a:cubicBezTo>
                  <a:cubicBezTo>
                    <a:pt x="2351" y="6533"/>
                    <a:pt x="2678" y="6412"/>
                    <a:pt x="2969" y="6124"/>
                  </a:cubicBezTo>
                  <a:lnTo>
                    <a:pt x="6701" y="2392"/>
                  </a:lnTo>
                  <a:cubicBezTo>
                    <a:pt x="7682" y="1411"/>
                    <a:pt x="6725" y="1"/>
                    <a:pt x="5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8"/>
            <p:cNvSpPr/>
            <p:nvPr/>
          </p:nvSpPr>
          <p:spPr>
            <a:xfrm>
              <a:off x="5666150" y="3432450"/>
              <a:ext cx="186850" cy="157925"/>
            </a:xfrm>
            <a:custGeom>
              <a:rect b="b" l="l" r="r" t="t"/>
              <a:pathLst>
                <a:path extrusionOk="0" h="6317" w="7474">
                  <a:moveTo>
                    <a:pt x="5445" y="1"/>
                  </a:moveTo>
                  <a:cubicBezTo>
                    <a:pt x="5126" y="1"/>
                    <a:pt x="4797" y="124"/>
                    <a:pt x="4503" y="417"/>
                  </a:cubicBezTo>
                  <a:lnTo>
                    <a:pt x="982" y="3926"/>
                  </a:lnTo>
                  <a:cubicBezTo>
                    <a:pt x="1" y="4906"/>
                    <a:pt x="957" y="6317"/>
                    <a:pt x="2034" y="6317"/>
                  </a:cubicBezTo>
                  <a:cubicBezTo>
                    <a:pt x="2352" y="6317"/>
                    <a:pt x="2680" y="6194"/>
                    <a:pt x="2972" y="5902"/>
                  </a:cubicBezTo>
                  <a:lnTo>
                    <a:pt x="6494" y="2381"/>
                  </a:lnTo>
                  <a:cubicBezTo>
                    <a:pt x="7473" y="1401"/>
                    <a:pt x="6521" y="1"/>
                    <a:pt x="5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8"/>
            <p:cNvSpPr/>
            <p:nvPr/>
          </p:nvSpPr>
          <p:spPr>
            <a:xfrm>
              <a:off x="5526375" y="3769050"/>
              <a:ext cx="192050" cy="163225"/>
            </a:xfrm>
            <a:custGeom>
              <a:rect b="b" l="l" r="r" t="t"/>
              <a:pathLst>
                <a:path extrusionOk="0" h="6529" w="7682">
                  <a:moveTo>
                    <a:pt x="5652" y="1"/>
                  </a:moveTo>
                  <a:cubicBezTo>
                    <a:pt x="5334" y="1"/>
                    <a:pt x="5006" y="122"/>
                    <a:pt x="4714" y="412"/>
                  </a:cubicBezTo>
                  <a:lnTo>
                    <a:pt x="982" y="4130"/>
                  </a:lnTo>
                  <a:cubicBezTo>
                    <a:pt x="0" y="5122"/>
                    <a:pt x="960" y="6529"/>
                    <a:pt x="2038" y="6529"/>
                  </a:cubicBezTo>
                  <a:cubicBezTo>
                    <a:pt x="2355" y="6529"/>
                    <a:pt x="2681" y="6408"/>
                    <a:pt x="2972" y="6120"/>
                  </a:cubicBezTo>
                  <a:lnTo>
                    <a:pt x="6691" y="2388"/>
                  </a:lnTo>
                  <a:cubicBezTo>
                    <a:pt x="7681" y="1398"/>
                    <a:pt x="6728" y="1"/>
                    <a:pt x="5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8"/>
            <p:cNvSpPr/>
            <p:nvPr/>
          </p:nvSpPr>
          <p:spPr>
            <a:xfrm>
              <a:off x="5355525" y="4120950"/>
              <a:ext cx="166225" cy="102225"/>
            </a:xfrm>
            <a:custGeom>
              <a:rect b="b" l="l" r="r" t="t"/>
              <a:pathLst>
                <a:path extrusionOk="0" h="4089" w="6649">
                  <a:moveTo>
                    <a:pt x="4608" y="0"/>
                  </a:moveTo>
                  <a:cubicBezTo>
                    <a:pt x="4293" y="0"/>
                    <a:pt x="3967" y="121"/>
                    <a:pt x="3679" y="410"/>
                  </a:cubicBezTo>
                  <a:lnTo>
                    <a:pt x="0" y="4088"/>
                  </a:lnTo>
                  <a:lnTo>
                    <a:pt x="3954" y="4088"/>
                  </a:lnTo>
                  <a:lnTo>
                    <a:pt x="5656" y="2387"/>
                  </a:lnTo>
                  <a:cubicBezTo>
                    <a:pt x="6648" y="1405"/>
                    <a:pt x="5684" y="0"/>
                    <a:pt x="46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8"/>
            <p:cNvSpPr/>
            <p:nvPr/>
          </p:nvSpPr>
          <p:spPr>
            <a:xfrm>
              <a:off x="5195275" y="3737825"/>
              <a:ext cx="196875" cy="168450"/>
            </a:xfrm>
            <a:custGeom>
              <a:rect b="b" l="l" r="r" t="t"/>
              <a:pathLst>
                <a:path extrusionOk="0" h="6738" w="7875">
                  <a:moveTo>
                    <a:pt x="5852" y="1"/>
                  </a:moveTo>
                  <a:cubicBezTo>
                    <a:pt x="5535" y="1"/>
                    <a:pt x="5208" y="124"/>
                    <a:pt x="4918" y="417"/>
                  </a:cubicBezTo>
                  <a:lnTo>
                    <a:pt x="990" y="4344"/>
                  </a:lnTo>
                  <a:cubicBezTo>
                    <a:pt x="0" y="5334"/>
                    <a:pt x="951" y="6737"/>
                    <a:pt x="2026" y="6737"/>
                  </a:cubicBezTo>
                  <a:cubicBezTo>
                    <a:pt x="2345" y="6737"/>
                    <a:pt x="2674" y="6614"/>
                    <a:pt x="2967" y="6321"/>
                  </a:cubicBezTo>
                  <a:lnTo>
                    <a:pt x="6895" y="2394"/>
                  </a:lnTo>
                  <a:cubicBezTo>
                    <a:pt x="7875" y="1404"/>
                    <a:pt x="6921" y="1"/>
                    <a:pt x="58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8"/>
            <p:cNvSpPr/>
            <p:nvPr/>
          </p:nvSpPr>
          <p:spPr>
            <a:xfrm>
              <a:off x="5062900" y="4069550"/>
              <a:ext cx="102075" cy="131700"/>
            </a:xfrm>
            <a:custGeom>
              <a:rect b="b" l="l" r="r" t="t"/>
              <a:pathLst>
                <a:path extrusionOk="0" h="5268" w="4083">
                  <a:moveTo>
                    <a:pt x="2048" y="1"/>
                  </a:moveTo>
                  <a:cubicBezTo>
                    <a:pt x="1732" y="1"/>
                    <a:pt x="1405" y="122"/>
                    <a:pt x="1114" y="410"/>
                  </a:cubicBezTo>
                  <a:lnTo>
                    <a:pt x="1" y="1523"/>
                  </a:lnTo>
                  <a:cubicBezTo>
                    <a:pt x="40" y="2780"/>
                    <a:pt x="93" y="4010"/>
                    <a:pt x="210" y="5267"/>
                  </a:cubicBezTo>
                  <a:lnTo>
                    <a:pt x="3091" y="2387"/>
                  </a:lnTo>
                  <a:cubicBezTo>
                    <a:pt x="4083" y="1405"/>
                    <a:pt x="3126"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8"/>
            <p:cNvSpPr/>
            <p:nvPr/>
          </p:nvSpPr>
          <p:spPr>
            <a:xfrm>
              <a:off x="5411500" y="3446375"/>
              <a:ext cx="176425" cy="147800"/>
            </a:xfrm>
            <a:custGeom>
              <a:rect b="b" l="l" r="r" t="t"/>
              <a:pathLst>
                <a:path extrusionOk="0" h="5912" w="7057">
                  <a:moveTo>
                    <a:pt x="5025" y="1"/>
                  </a:moveTo>
                  <a:cubicBezTo>
                    <a:pt x="4711" y="1"/>
                    <a:pt x="4386" y="122"/>
                    <a:pt x="4098" y="410"/>
                  </a:cubicBezTo>
                  <a:lnTo>
                    <a:pt x="982" y="3526"/>
                  </a:lnTo>
                  <a:cubicBezTo>
                    <a:pt x="0" y="4507"/>
                    <a:pt x="959" y="5912"/>
                    <a:pt x="2031" y="5912"/>
                  </a:cubicBezTo>
                  <a:cubicBezTo>
                    <a:pt x="2346" y="5912"/>
                    <a:pt x="2671" y="5791"/>
                    <a:pt x="2959" y="5503"/>
                  </a:cubicBezTo>
                  <a:cubicBezTo>
                    <a:pt x="3993" y="4468"/>
                    <a:pt x="5041" y="3434"/>
                    <a:pt x="6075" y="2387"/>
                  </a:cubicBezTo>
                  <a:cubicBezTo>
                    <a:pt x="7057" y="1405"/>
                    <a:pt x="6098" y="1"/>
                    <a:pt x="5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8"/>
            <p:cNvSpPr/>
            <p:nvPr/>
          </p:nvSpPr>
          <p:spPr>
            <a:xfrm>
              <a:off x="5966275" y="2831450"/>
              <a:ext cx="142400" cy="101575"/>
            </a:xfrm>
            <a:custGeom>
              <a:rect b="b" l="l" r="r" t="t"/>
              <a:pathLst>
                <a:path extrusionOk="0" h="4063" w="5696">
                  <a:moveTo>
                    <a:pt x="2658" y="1"/>
                  </a:moveTo>
                  <a:lnTo>
                    <a:pt x="982" y="1676"/>
                  </a:lnTo>
                  <a:cubicBezTo>
                    <a:pt x="0" y="2658"/>
                    <a:pt x="967" y="4063"/>
                    <a:pt x="2043" y="4063"/>
                  </a:cubicBezTo>
                  <a:cubicBezTo>
                    <a:pt x="2359" y="4063"/>
                    <a:pt x="2684" y="3942"/>
                    <a:pt x="2972" y="3653"/>
                  </a:cubicBezTo>
                  <a:lnTo>
                    <a:pt x="5695" y="917"/>
                  </a:lnTo>
                  <a:cubicBezTo>
                    <a:pt x="4713" y="524"/>
                    <a:pt x="3692" y="223"/>
                    <a:pt x="2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8"/>
            <p:cNvSpPr/>
            <p:nvPr/>
          </p:nvSpPr>
          <p:spPr>
            <a:xfrm>
              <a:off x="5381500" y="2940550"/>
              <a:ext cx="171300" cy="142550"/>
            </a:xfrm>
            <a:custGeom>
              <a:rect b="b" l="l" r="r" t="t"/>
              <a:pathLst>
                <a:path extrusionOk="0" h="5702" w="6852">
                  <a:moveTo>
                    <a:pt x="4816" y="1"/>
                  </a:moveTo>
                  <a:cubicBezTo>
                    <a:pt x="4499" y="1"/>
                    <a:pt x="4173" y="123"/>
                    <a:pt x="3884" y="415"/>
                  </a:cubicBezTo>
                  <a:lnTo>
                    <a:pt x="991" y="3309"/>
                  </a:lnTo>
                  <a:cubicBezTo>
                    <a:pt x="1" y="4299"/>
                    <a:pt x="951" y="5702"/>
                    <a:pt x="2027" y="5702"/>
                  </a:cubicBezTo>
                  <a:cubicBezTo>
                    <a:pt x="2345" y="5702"/>
                    <a:pt x="2674" y="5579"/>
                    <a:pt x="2968" y="5286"/>
                  </a:cubicBezTo>
                  <a:lnTo>
                    <a:pt x="5861" y="2392"/>
                  </a:lnTo>
                  <a:cubicBezTo>
                    <a:pt x="6852" y="1411"/>
                    <a:pt x="5890" y="1"/>
                    <a:pt x="48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8"/>
            <p:cNvSpPr/>
            <p:nvPr/>
          </p:nvSpPr>
          <p:spPr>
            <a:xfrm>
              <a:off x="5668450" y="3068350"/>
              <a:ext cx="171175" cy="142700"/>
            </a:xfrm>
            <a:custGeom>
              <a:rect b="b" l="l" r="r" t="t"/>
              <a:pathLst>
                <a:path extrusionOk="0" h="5708" w="6847">
                  <a:moveTo>
                    <a:pt x="4815" y="0"/>
                  </a:moveTo>
                  <a:cubicBezTo>
                    <a:pt x="4500" y="0"/>
                    <a:pt x="4176" y="121"/>
                    <a:pt x="3888" y="409"/>
                  </a:cubicBezTo>
                  <a:lnTo>
                    <a:pt x="981" y="3316"/>
                  </a:lnTo>
                  <a:cubicBezTo>
                    <a:pt x="0" y="4297"/>
                    <a:pt x="957" y="5707"/>
                    <a:pt x="2028" y="5707"/>
                  </a:cubicBezTo>
                  <a:cubicBezTo>
                    <a:pt x="2344" y="5707"/>
                    <a:pt x="2669" y="5585"/>
                    <a:pt x="2958" y="5293"/>
                  </a:cubicBezTo>
                  <a:lnTo>
                    <a:pt x="5865" y="2399"/>
                  </a:lnTo>
                  <a:cubicBezTo>
                    <a:pt x="6847" y="1407"/>
                    <a:pt x="5887" y="0"/>
                    <a:pt x="4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8"/>
            <p:cNvSpPr/>
            <p:nvPr/>
          </p:nvSpPr>
          <p:spPr>
            <a:xfrm>
              <a:off x="5231225" y="3385825"/>
              <a:ext cx="192075" cy="163175"/>
            </a:xfrm>
            <a:custGeom>
              <a:rect b="b" l="l" r="r" t="t"/>
              <a:pathLst>
                <a:path extrusionOk="0" h="6527" w="7683">
                  <a:moveTo>
                    <a:pt x="5651" y="0"/>
                  </a:moveTo>
                  <a:cubicBezTo>
                    <a:pt x="5336" y="0"/>
                    <a:pt x="5012" y="121"/>
                    <a:pt x="4724" y="410"/>
                  </a:cubicBezTo>
                  <a:lnTo>
                    <a:pt x="992" y="4141"/>
                  </a:lnTo>
                  <a:cubicBezTo>
                    <a:pt x="0" y="5123"/>
                    <a:pt x="965" y="6527"/>
                    <a:pt x="2040" y="6527"/>
                  </a:cubicBezTo>
                  <a:cubicBezTo>
                    <a:pt x="2356" y="6527"/>
                    <a:pt x="2681" y="6406"/>
                    <a:pt x="2969" y="6118"/>
                  </a:cubicBezTo>
                  <a:lnTo>
                    <a:pt x="6700" y="2387"/>
                  </a:lnTo>
                  <a:cubicBezTo>
                    <a:pt x="7682" y="1405"/>
                    <a:pt x="6723" y="0"/>
                    <a:pt x="56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8"/>
            <p:cNvSpPr/>
            <p:nvPr/>
          </p:nvSpPr>
          <p:spPr>
            <a:xfrm>
              <a:off x="4992650" y="3209400"/>
              <a:ext cx="197275" cy="168225"/>
            </a:xfrm>
            <a:custGeom>
              <a:rect b="b" l="l" r="r" t="t"/>
              <a:pathLst>
                <a:path extrusionOk="0" h="6729" w="7891">
                  <a:moveTo>
                    <a:pt x="5859" y="1"/>
                  </a:moveTo>
                  <a:cubicBezTo>
                    <a:pt x="5545" y="1"/>
                    <a:pt x="5220" y="122"/>
                    <a:pt x="4932" y="410"/>
                  </a:cubicBezTo>
                  <a:lnTo>
                    <a:pt x="991" y="4338"/>
                  </a:lnTo>
                  <a:cubicBezTo>
                    <a:pt x="0" y="5319"/>
                    <a:pt x="962" y="6729"/>
                    <a:pt x="2036" y="6729"/>
                  </a:cubicBezTo>
                  <a:cubicBezTo>
                    <a:pt x="2353" y="6729"/>
                    <a:pt x="2679" y="6607"/>
                    <a:pt x="2968" y="6315"/>
                  </a:cubicBezTo>
                  <a:lnTo>
                    <a:pt x="6909" y="2387"/>
                  </a:lnTo>
                  <a:cubicBezTo>
                    <a:pt x="7891" y="1405"/>
                    <a:pt x="6932" y="1"/>
                    <a:pt x="58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8"/>
            <p:cNvSpPr/>
            <p:nvPr/>
          </p:nvSpPr>
          <p:spPr>
            <a:xfrm>
              <a:off x="4889500" y="3582525"/>
              <a:ext cx="212700" cy="184000"/>
            </a:xfrm>
            <a:custGeom>
              <a:rect b="b" l="l" r="r" t="t"/>
              <a:pathLst>
                <a:path extrusionOk="0" h="7360" w="8508">
                  <a:moveTo>
                    <a:pt x="6477" y="1"/>
                  </a:moveTo>
                  <a:cubicBezTo>
                    <a:pt x="6162" y="1"/>
                    <a:pt x="5837" y="122"/>
                    <a:pt x="5549" y="410"/>
                  </a:cubicBezTo>
                  <a:lnTo>
                    <a:pt x="980" y="4966"/>
                  </a:lnTo>
                  <a:cubicBezTo>
                    <a:pt x="0" y="5956"/>
                    <a:pt x="953" y="7359"/>
                    <a:pt x="2029" y="7359"/>
                  </a:cubicBezTo>
                  <a:cubicBezTo>
                    <a:pt x="2348" y="7359"/>
                    <a:pt x="2677" y="7236"/>
                    <a:pt x="2970" y="6943"/>
                  </a:cubicBezTo>
                  <a:lnTo>
                    <a:pt x="7526" y="2387"/>
                  </a:lnTo>
                  <a:cubicBezTo>
                    <a:pt x="8508" y="1405"/>
                    <a:pt x="754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8"/>
            <p:cNvSpPr/>
            <p:nvPr/>
          </p:nvSpPr>
          <p:spPr>
            <a:xfrm>
              <a:off x="4716950" y="3953450"/>
              <a:ext cx="51400" cy="21975"/>
            </a:xfrm>
            <a:custGeom>
              <a:rect b="b" l="l" r="r" t="t"/>
              <a:pathLst>
                <a:path extrusionOk="0" h="879" w="2056">
                  <a:moveTo>
                    <a:pt x="0" y="1"/>
                  </a:moveTo>
                  <a:cubicBezTo>
                    <a:pt x="514" y="565"/>
                    <a:pt x="1241" y="878"/>
                    <a:pt x="2009" y="878"/>
                  </a:cubicBezTo>
                  <a:cubicBezTo>
                    <a:pt x="2024" y="878"/>
                    <a:pt x="2040" y="878"/>
                    <a:pt x="2056" y="878"/>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8"/>
            <p:cNvSpPr/>
            <p:nvPr/>
          </p:nvSpPr>
          <p:spPr>
            <a:xfrm>
              <a:off x="4714975" y="3951825"/>
              <a:ext cx="53050" cy="26200"/>
            </a:xfrm>
            <a:custGeom>
              <a:rect b="b" l="l" r="r" t="t"/>
              <a:pathLst>
                <a:path extrusionOk="0" h="1048" w="2122">
                  <a:moveTo>
                    <a:pt x="158" y="0"/>
                  </a:moveTo>
                  <a:lnTo>
                    <a:pt x="1" y="144"/>
                  </a:lnTo>
                  <a:cubicBezTo>
                    <a:pt x="525" y="707"/>
                    <a:pt x="1271" y="1034"/>
                    <a:pt x="2056" y="1047"/>
                  </a:cubicBezTo>
                  <a:lnTo>
                    <a:pt x="2122" y="1047"/>
                  </a:lnTo>
                  <a:lnTo>
                    <a:pt x="2122" y="838"/>
                  </a:lnTo>
                  <a:cubicBezTo>
                    <a:pt x="2106" y="838"/>
                    <a:pt x="2091" y="838"/>
                    <a:pt x="2075" y="838"/>
                  </a:cubicBezTo>
                  <a:cubicBezTo>
                    <a:pt x="1346" y="838"/>
                    <a:pt x="645" y="538"/>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8"/>
            <p:cNvSpPr/>
            <p:nvPr/>
          </p:nvSpPr>
          <p:spPr>
            <a:xfrm>
              <a:off x="5660250" y="2697925"/>
              <a:ext cx="20975" cy="350"/>
            </a:xfrm>
            <a:custGeom>
              <a:rect b="b" l="l" r="r" t="t"/>
              <a:pathLst>
                <a:path extrusionOk="0" h="14" w="839">
                  <a:moveTo>
                    <a:pt x="0" y="13"/>
                  </a:moveTo>
                  <a:lnTo>
                    <a:pt x="838"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8"/>
            <p:cNvSpPr/>
            <p:nvPr/>
          </p:nvSpPr>
          <p:spPr>
            <a:xfrm>
              <a:off x="5660575" y="2694650"/>
              <a:ext cx="20650" cy="5575"/>
            </a:xfrm>
            <a:custGeom>
              <a:rect b="b" l="l" r="r" t="t"/>
              <a:pathLst>
                <a:path extrusionOk="0" h="223" w="826">
                  <a:moveTo>
                    <a:pt x="825" y="0"/>
                  </a:moveTo>
                  <a:lnTo>
                    <a:pt x="0" y="13"/>
                  </a:lnTo>
                  <a:lnTo>
                    <a:pt x="0" y="223"/>
                  </a:lnTo>
                  <a:lnTo>
                    <a:pt x="825" y="210"/>
                  </a:lnTo>
                  <a:lnTo>
                    <a:pt x="8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8"/>
            <p:cNvSpPr/>
            <p:nvPr/>
          </p:nvSpPr>
          <p:spPr>
            <a:xfrm>
              <a:off x="4685850" y="2412500"/>
              <a:ext cx="175125" cy="181675"/>
            </a:xfrm>
            <a:custGeom>
              <a:rect b="b" l="l" r="r" t="t"/>
              <a:pathLst>
                <a:path extrusionOk="0" h="7267" w="7005">
                  <a:moveTo>
                    <a:pt x="7005" y="1"/>
                  </a:moveTo>
                  <a:cubicBezTo>
                    <a:pt x="3090" y="105"/>
                    <a:pt x="1" y="3352"/>
                    <a:pt x="105" y="7267"/>
                  </a:cubicBezTo>
                  <a:lnTo>
                    <a:pt x="302" y="7254"/>
                  </a:lnTo>
                  <a:cubicBezTo>
                    <a:pt x="210" y="3470"/>
                    <a:pt x="3208" y="315"/>
                    <a:pt x="7005" y="210"/>
                  </a:cubicBezTo>
                  <a:lnTo>
                    <a:pt x="700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8"/>
            <p:cNvSpPr/>
            <p:nvPr/>
          </p:nvSpPr>
          <p:spPr>
            <a:xfrm>
              <a:off x="4738550" y="2464550"/>
              <a:ext cx="123750" cy="128325"/>
            </a:xfrm>
            <a:custGeom>
              <a:rect b="b" l="l" r="r" t="t"/>
              <a:pathLst>
                <a:path extrusionOk="0" h="5133" w="4950">
                  <a:moveTo>
                    <a:pt x="4949" y="0"/>
                  </a:moveTo>
                  <a:cubicBezTo>
                    <a:pt x="2187" y="79"/>
                    <a:pt x="1" y="2370"/>
                    <a:pt x="79" y="5133"/>
                  </a:cubicBezTo>
                  <a:lnTo>
                    <a:pt x="275" y="5119"/>
                  </a:lnTo>
                  <a:cubicBezTo>
                    <a:pt x="210" y="2475"/>
                    <a:pt x="2292" y="275"/>
                    <a:pt x="4949" y="210"/>
                  </a:cubicBezTo>
                  <a:lnTo>
                    <a:pt x="49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8"/>
            <p:cNvSpPr/>
            <p:nvPr/>
          </p:nvSpPr>
          <p:spPr>
            <a:xfrm>
              <a:off x="4778150" y="2503825"/>
              <a:ext cx="85125" cy="88075"/>
            </a:xfrm>
            <a:custGeom>
              <a:rect b="b" l="l" r="r" t="t"/>
              <a:pathLst>
                <a:path extrusionOk="0" h="3523" w="3405">
                  <a:moveTo>
                    <a:pt x="3405" y="0"/>
                  </a:moveTo>
                  <a:cubicBezTo>
                    <a:pt x="1506" y="40"/>
                    <a:pt x="1" y="1624"/>
                    <a:pt x="53" y="3522"/>
                  </a:cubicBezTo>
                  <a:lnTo>
                    <a:pt x="249" y="3509"/>
                  </a:lnTo>
                  <a:cubicBezTo>
                    <a:pt x="210" y="1729"/>
                    <a:pt x="1611" y="249"/>
                    <a:pt x="3405" y="197"/>
                  </a:cubicBezTo>
                  <a:lnTo>
                    <a:pt x="340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8"/>
            <p:cNvSpPr/>
            <p:nvPr/>
          </p:nvSpPr>
          <p:spPr>
            <a:xfrm>
              <a:off x="4823000" y="2548000"/>
              <a:ext cx="41250" cy="42575"/>
            </a:xfrm>
            <a:custGeom>
              <a:rect b="b" l="l" r="r" t="t"/>
              <a:pathLst>
                <a:path extrusionOk="0" h="1703" w="1650">
                  <a:moveTo>
                    <a:pt x="1650" y="1"/>
                  </a:moveTo>
                  <a:cubicBezTo>
                    <a:pt x="733" y="27"/>
                    <a:pt x="0" y="786"/>
                    <a:pt x="27" y="1703"/>
                  </a:cubicBezTo>
                  <a:lnTo>
                    <a:pt x="223" y="1703"/>
                  </a:lnTo>
                  <a:cubicBezTo>
                    <a:pt x="210" y="891"/>
                    <a:pt x="838" y="223"/>
                    <a:pt x="1650" y="210"/>
                  </a:cubicBezTo>
                  <a:lnTo>
                    <a:pt x="16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8"/>
            <p:cNvSpPr/>
            <p:nvPr/>
          </p:nvSpPr>
          <p:spPr>
            <a:xfrm>
              <a:off x="5128050" y="2653175"/>
              <a:ext cx="35175" cy="29625"/>
            </a:xfrm>
            <a:custGeom>
              <a:rect b="b" l="l" r="r" t="t"/>
              <a:pathLst>
                <a:path extrusionOk="0" h="1185" w="1407">
                  <a:moveTo>
                    <a:pt x="658" y="0"/>
                  </a:moveTo>
                  <a:cubicBezTo>
                    <a:pt x="623" y="0"/>
                    <a:pt x="587" y="3"/>
                    <a:pt x="550" y="10"/>
                  </a:cubicBezTo>
                  <a:cubicBezTo>
                    <a:pt x="223" y="49"/>
                    <a:pt x="0" y="363"/>
                    <a:pt x="53" y="677"/>
                  </a:cubicBezTo>
                  <a:cubicBezTo>
                    <a:pt x="101" y="997"/>
                    <a:pt x="372" y="1185"/>
                    <a:pt x="649" y="1185"/>
                  </a:cubicBezTo>
                  <a:cubicBezTo>
                    <a:pt x="825" y="1185"/>
                    <a:pt x="1004" y="1108"/>
                    <a:pt x="1126" y="939"/>
                  </a:cubicBezTo>
                  <a:cubicBezTo>
                    <a:pt x="1406" y="537"/>
                    <a:pt x="1120"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8"/>
            <p:cNvSpPr/>
            <p:nvPr/>
          </p:nvSpPr>
          <p:spPr>
            <a:xfrm>
              <a:off x="6315950" y="3915550"/>
              <a:ext cx="171275" cy="142600"/>
            </a:xfrm>
            <a:custGeom>
              <a:rect b="b" l="l" r="r" t="t"/>
              <a:pathLst>
                <a:path extrusionOk="0" h="5704" w="6851">
                  <a:moveTo>
                    <a:pt x="4825" y="1"/>
                  </a:moveTo>
                  <a:cubicBezTo>
                    <a:pt x="4507" y="1"/>
                    <a:pt x="4177" y="124"/>
                    <a:pt x="3884" y="417"/>
                  </a:cubicBezTo>
                  <a:lnTo>
                    <a:pt x="991" y="3310"/>
                  </a:lnTo>
                  <a:cubicBezTo>
                    <a:pt x="1" y="4300"/>
                    <a:pt x="952" y="5703"/>
                    <a:pt x="2027" y="5703"/>
                  </a:cubicBezTo>
                  <a:cubicBezTo>
                    <a:pt x="2345" y="5703"/>
                    <a:pt x="2675" y="5580"/>
                    <a:pt x="2968" y="5287"/>
                  </a:cubicBezTo>
                  <a:lnTo>
                    <a:pt x="5861" y="2394"/>
                  </a:lnTo>
                  <a:cubicBezTo>
                    <a:pt x="6851" y="1404"/>
                    <a:pt x="5900" y="1"/>
                    <a:pt x="4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8"/>
            <p:cNvSpPr/>
            <p:nvPr/>
          </p:nvSpPr>
          <p:spPr>
            <a:xfrm>
              <a:off x="6396025" y="4157000"/>
              <a:ext cx="110650" cy="66175"/>
            </a:xfrm>
            <a:custGeom>
              <a:rect b="b" l="l" r="r" t="t"/>
              <a:pathLst>
                <a:path extrusionOk="0" h="2647" w="4426">
                  <a:moveTo>
                    <a:pt x="2898" y="0"/>
                  </a:moveTo>
                  <a:cubicBezTo>
                    <a:pt x="2529" y="0"/>
                    <a:pt x="2159" y="134"/>
                    <a:pt x="1912" y="408"/>
                  </a:cubicBezTo>
                  <a:lnTo>
                    <a:pt x="249" y="2267"/>
                  </a:lnTo>
                  <a:cubicBezTo>
                    <a:pt x="144" y="2385"/>
                    <a:pt x="66" y="2516"/>
                    <a:pt x="0" y="2646"/>
                  </a:cubicBezTo>
                  <a:lnTo>
                    <a:pt x="3653" y="2646"/>
                  </a:lnTo>
                  <a:lnTo>
                    <a:pt x="3889" y="2385"/>
                  </a:lnTo>
                  <a:cubicBezTo>
                    <a:pt x="4426" y="1835"/>
                    <a:pt x="4426" y="958"/>
                    <a:pt x="3889" y="408"/>
                  </a:cubicBezTo>
                  <a:cubicBezTo>
                    <a:pt x="3645" y="138"/>
                    <a:pt x="3272" y="0"/>
                    <a:pt x="28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8"/>
            <p:cNvSpPr/>
            <p:nvPr/>
          </p:nvSpPr>
          <p:spPr>
            <a:xfrm>
              <a:off x="6453050" y="3651350"/>
              <a:ext cx="83400" cy="110075"/>
            </a:xfrm>
            <a:custGeom>
              <a:rect b="b" l="l" r="r" t="t"/>
              <a:pathLst>
                <a:path extrusionOk="0" h="4403" w="3336">
                  <a:moveTo>
                    <a:pt x="2996" y="1"/>
                  </a:moveTo>
                  <a:cubicBezTo>
                    <a:pt x="2328" y="668"/>
                    <a:pt x="1660" y="1336"/>
                    <a:pt x="992" y="2004"/>
                  </a:cubicBezTo>
                  <a:cubicBezTo>
                    <a:pt x="0" y="2996"/>
                    <a:pt x="965" y="4403"/>
                    <a:pt x="2041" y="4403"/>
                  </a:cubicBezTo>
                  <a:cubicBezTo>
                    <a:pt x="2356" y="4403"/>
                    <a:pt x="2681" y="4282"/>
                    <a:pt x="2969" y="3994"/>
                  </a:cubicBezTo>
                  <a:lnTo>
                    <a:pt x="3336" y="3627"/>
                  </a:lnTo>
                  <a:cubicBezTo>
                    <a:pt x="3231" y="2423"/>
                    <a:pt x="3126" y="1205"/>
                    <a:pt x="2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38"/>
          <p:cNvGrpSpPr/>
          <p:nvPr/>
        </p:nvGrpSpPr>
        <p:grpSpPr>
          <a:xfrm rot="-540303">
            <a:off x="7077015" y="499788"/>
            <a:ext cx="1275355" cy="1726135"/>
            <a:chOff x="6316475" y="2008500"/>
            <a:chExt cx="758725" cy="1026900"/>
          </a:xfrm>
        </p:grpSpPr>
        <p:sp>
          <p:nvSpPr>
            <p:cNvPr id="770" name="Google Shape;770;p38"/>
            <p:cNvSpPr/>
            <p:nvPr/>
          </p:nvSpPr>
          <p:spPr>
            <a:xfrm>
              <a:off x="6576700" y="2008500"/>
              <a:ext cx="325350" cy="313050"/>
            </a:xfrm>
            <a:custGeom>
              <a:rect b="b" l="l" r="r" t="t"/>
              <a:pathLst>
                <a:path extrusionOk="0" h="12522" w="13014">
                  <a:moveTo>
                    <a:pt x="6756" y="201"/>
                  </a:moveTo>
                  <a:cubicBezTo>
                    <a:pt x="10094" y="201"/>
                    <a:pt x="12804" y="2911"/>
                    <a:pt x="12804" y="6263"/>
                  </a:cubicBezTo>
                  <a:cubicBezTo>
                    <a:pt x="12804" y="8711"/>
                    <a:pt x="11325" y="10911"/>
                    <a:pt x="9060" y="11853"/>
                  </a:cubicBezTo>
                  <a:cubicBezTo>
                    <a:pt x="8314" y="12166"/>
                    <a:pt x="7530" y="12317"/>
                    <a:pt x="6750" y="12317"/>
                  </a:cubicBezTo>
                  <a:cubicBezTo>
                    <a:pt x="5177" y="12317"/>
                    <a:pt x="3626" y="11700"/>
                    <a:pt x="2462" y="10544"/>
                  </a:cubicBezTo>
                  <a:cubicBezTo>
                    <a:pt x="733" y="8803"/>
                    <a:pt x="223" y="6211"/>
                    <a:pt x="1152" y="3946"/>
                  </a:cubicBezTo>
                  <a:cubicBezTo>
                    <a:pt x="2095" y="1681"/>
                    <a:pt x="4294" y="201"/>
                    <a:pt x="6756" y="201"/>
                  </a:cubicBezTo>
                  <a:close/>
                  <a:moveTo>
                    <a:pt x="6752" y="0"/>
                  </a:moveTo>
                  <a:cubicBezTo>
                    <a:pt x="5123" y="0"/>
                    <a:pt x="3518" y="638"/>
                    <a:pt x="2318" y="1838"/>
                  </a:cubicBezTo>
                  <a:cubicBezTo>
                    <a:pt x="524" y="3618"/>
                    <a:pt x="0" y="6315"/>
                    <a:pt x="969" y="8659"/>
                  </a:cubicBezTo>
                  <a:cubicBezTo>
                    <a:pt x="1938" y="11002"/>
                    <a:pt x="4216" y="12521"/>
                    <a:pt x="6756" y="12521"/>
                  </a:cubicBezTo>
                  <a:cubicBezTo>
                    <a:pt x="10199" y="12521"/>
                    <a:pt x="13001" y="9719"/>
                    <a:pt x="13014" y="6263"/>
                  </a:cubicBezTo>
                  <a:cubicBezTo>
                    <a:pt x="13014" y="3723"/>
                    <a:pt x="11482" y="1445"/>
                    <a:pt x="9139" y="476"/>
                  </a:cubicBezTo>
                  <a:cubicBezTo>
                    <a:pt x="8368" y="156"/>
                    <a:pt x="7557" y="0"/>
                    <a:pt x="6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8"/>
            <p:cNvSpPr/>
            <p:nvPr/>
          </p:nvSpPr>
          <p:spPr>
            <a:xfrm>
              <a:off x="6554425" y="2008500"/>
              <a:ext cx="325700" cy="313050"/>
            </a:xfrm>
            <a:custGeom>
              <a:rect b="b" l="l" r="r" t="t"/>
              <a:pathLst>
                <a:path extrusionOk="0" h="12522" w="13028">
                  <a:moveTo>
                    <a:pt x="6757" y="201"/>
                  </a:moveTo>
                  <a:cubicBezTo>
                    <a:pt x="10108" y="201"/>
                    <a:pt x="12818" y="2911"/>
                    <a:pt x="12818" y="6263"/>
                  </a:cubicBezTo>
                  <a:cubicBezTo>
                    <a:pt x="12818" y="8711"/>
                    <a:pt x="11339" y="10911"/>
                    <a:pt x="9074" y="11853"/>
                  </a:cubicBezTo>
                  <a:cubicBezTo>
                    <a:pt x="8324" y="12166"/>
                    <a:pt x="7538" y="12317"/>
                    <a:pt x="6758" y="12317"/>
                  </a:cubicBezTo>
                  <a:cubicBezTo>
                    <a:pt x="5185" y="12317"/>
                    <a:pt x="3640" y="11700"/>
                    <a:pt x="2475" y="10544"/>
                  </a:cubicBezTo>
                  <a:cubicBezTo>
                    <a:pt x="747" y="8803"/>
                    <a:pt x="224" y="6211"/>
                    <a:pt x="1166" y="3946"/>
                  </a:cubicBezTo>
                  <a:cubicBezTo>
                    <a:pt x="2109" y="1681"/>
                    <a:pt x="4308" y="201"/>
                    <a:pt x="6757" y="201"/>
                  </a:cubicBezTo>
                  <a:close/>
                  <a:moveTo>
                    <a:pt x="6766" y="0"/>
                  </a:moveTo>
                  <a:cubicBezTo>
                    <a:pt x="5137" y="0"/>
                    <a:pt x="3532" y="638"/>
                    <a:pt x="2331" y="1838"/>
                  </a:cubicBezTo>
                  <a:cubicBezTo>
                    <a:pt x="538" y="3618"/>
                    <a:pt x="1" y="6315"/>
                    <a:pt x="970" y="8659"/>
                  </a:cubicBezTo>
                  <a:cubicBezTo>
                    <a:pt x="1939" y="10989"/>
                    <a:pt x="4230" y="12521"/>
                    <a:pt x="6757" y="12521"/>
                  </a:cubicBezTo>
                  <a:cubicBezTo>
                    <a:pt x="10213" y="12521"/>
                    <a:pt x="13015" y="9719"/>
                    <a:pt x="13028" y="6263"/>
                  </a:cubicBezTo>
                  <a:cubicBezTo>
                    <a:pt x="13028" y="3723"/>
                    <a:pt x="11496" y="1445"/>
                    <a:pt x="9152" y="476"/>
                  </a:cubicBezTo>
                  <a:cubicBezTo>
                    <a:pt x="8382" y="156"/>
                    <a:pt x="7571" y="0"/>
                    <a:pt x="67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8"/>
            <p:cNvSpPr/>
            <p:nvPr/>
          </p:nvSpPr>
          <p:spPr>
            <a:xfrm>
              <a:off x="6547575" y="2143125"/>
              <a:ext cx="527625" cy="615700"/>
            </a:xfrm>
            <a:custGeom>
              <a:rect b="b" l="l" r="r" t="t"/>
              <a:pathLst>
                <a:path extrusionOk="0" h="24628" w="21105">
                  <a:moveTo>
                    <a:pt x="1754" y="1"/>
                  </a:moveTo>
                  <a:lnTo>
                    <a:pt x="0" y="24627"/>
                  </a:lnTo>
                  <a:lnTo>
                    <a:pt x="17596" y="24627"/>
                  </a:lnTo>
                  <a:lnTo>
                    <a:pt x="19350" y="23671"/>
                  </a:lnTo>
                  <a:lnTo>
                    <a:pt x="21105" y="24627"/>
                  </a:lnTo>
                  <a:lnTo>
                    <a:pt x="17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8"/>
            <p:cNvSpPr/>
            <p:nvPr/>
          </p:nvSpPr>
          <p:spPr>
            <a:xfrm>
              <a:off x="6459525" y="2143125"/>
              <a:ext cx="527950" cy="615700"/>
            </a:xfrm>
            <a:custGeom>
              <a:rect b="b" l="l" r="r" t="t"/>
              <a:pathLst>
                <a:path extrusionOk="0" h="24628" w="21118">
                  <a:moveTo>
                    <a:pt x="1755" y="1"/>
                  </a:moveTo>
                  <a:lnTo>
                    <a:pt x="0" y="24627"/>
                  </a:lnTo>
                  <a:lnTo>
                    <a:pt x="21118" y="24627"/>
                  </a:lnTo>
                  <a:lnTo>
                    <a:pt x="193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8"/>
            <p:cNvSpPr/>
            <p:nvPr/>
          </p:nvSpPr>
          <p:spPr>
            <a:xfrm>
              <a:off x="6575700" y="2201075"/>
              <a:ext cx="295275" cy="72675"/>
            </a:xfrm>
            <a:custGeom>
              <a:rect b="b" l="l" r="r" t="t"/>
              <a:pathLst>
                <a:path extrusionOk="0" h="2907" w="11811">
                  <a:moveTo>
                    <a:pt x="1" y="0"/>
                  </a:moveTo>
                  <a:lnTo>
                    <a:pt x="1" y="2907"/>
                  </a:lnTo>
                  <a:lnTo>
                    <a:pt x="11810" y="2907"/>
                  </a:lnTo>
                  <a:lnTo>
                    <a:pt x="118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8"/>
            <p:cNvSpPr/>
            <p:nvPr/>
          </p:nvSpPr>
          <p:spPr>
            <a:xfrm>
              <a:off x="6412725" y="2216450"/>
              <a:ext cx="237300" cy="258600"/>
            </a:xfrm>
            <a:custGeom>
              <a:rect b="b" l="l" r="r" t="t"/>
              <a:pathLst>
                <a:path extrusionOk="0" h="10344" w="9492">
                  <a:moveTo>
                    <a:pt x="4753" y="197"/>
                  </a:moveTo>
                  <a:cubicBezTo>
                    <a:pt x="7253" y="197"/>
                    <a:pt x="9282" y="2423"/>
                    <a:pt x="9282" y="5159"/>
                  </a:cubicBezTo>
                  <a:cubicBezTo>
                    <a:pt x="9282" y="7895"/>
                    <a:pt x="7253" y="10134"/>
                    <a:pt x="4753" y="10134"/>
                  </a:cubicBezTo>
                  <a:cubicBezTo>
                    <a:pt x="2239" y="10134"/>
                    <a:pt x="210" y="7908"/>
                    <a:pt x="210" y="5172"/>
                  </a:cubicBezTo>
                  <a:cubicBezTo>
                    <a:pt x="210" y="2423"/>
                    <a:pt x="2239" y="197"/>
                    <a:pt x="4753" y="197"/>
                  </a:cubicBezTo>
                  <a:close/>
                  <a:moveTo>
                    <a:pt x="4753" y="1"/>
                  </a:moveTo>
                  <a:cubicBezTo>
                    <a:pt x="2134" y="1"/>
                    <a:pt x="0" y="2318"/>
                    <a:pt x="0" y="5172"/>
                  </a:cubicBezTo>
                  <a:cubicBezTo>
                    <a:pt x="0" y="8026"/>
                    <a:pt x="2134" y="10343"/>
                    <a:pt x="4753" y="10343"/>
                  </a:cubicBezTo>
                  <a:cubicBezTo>
                    <a:pt x="7358"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8"/>
            <p:cNvSpPr/>
            <p:nvPr/>
          </p:nvSpPr>
          <p:spPr>
            <a:xfrm>
              <a:off x="6396025" y="2216450"/>
              <a:ext cx="237325" cy="258600"/>
            </a:xfrm>
            <a:custGeom>
              <a:rect b="b" l="l" r="r" t="t"/>
              <a:pathLst>
                <a:path extrusionOk="0" h="10344" w="9493">
                  <a:moveTo>
                    <a:pt x="4753" y="197"/>
                  </a:moveTo>
                  <a:cubicBezTo>
                    <a:pt x="7253" y="197"/>
                    <a:pt x="9296" y="2423"/>
                    <a:pt x="9296" y="5159"/>
                  </a:cubicBezTo>
                  <a:cubicBezTo>
                    <a:pt x="9296" y="7895"/>
                    <a:pt x="7253" y="10134"/>
                    <a:pt x="4753" y="10134"/>
                  </a:cubicBezTo>
                  <a:cubicBezTo>
                    <a:pt x="2252" y="10134"/>
                    <a:pt x="210" y="7908"/>
                    <a:pt x="210" y="5172"/>
                  </a:cubicBezTo>
                  <a:cubicBezTo>
                    <a:pt x="210" y="2423"/>
                    <a:pt x="2252" y="197"/>
                    <a:pt x="4753" y="197"/>
                  </a:cubicBezTo>
                  <a:close/>
                  <a:moveTo>
                    <a:pt x="4753" y="1"/>
                  </a:moveTo>
                  <a:cubicBezTo>
                    <a:pt x="2134" y="1"/>
                    <a:pt x="0" y="2318"/>
                    <a:pt x="0" y="5172"/>
                  </a:cubicBezTo>
                  <a:cubicBezTo>
                    <a:pt x="0" y="8026"/>
                    <a:pt x="2134" y="10343"/>
                    <a:pt x="4753" y="10343"/>
                  </a:cubicBezTo>
                  <a:cubicBezTo>
                    <a:pt x="7371"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6362300" y="2327400"/>
              <a:ext cx="432400" cy="507025"/>
            </a:xfrm>
            <a:custGeom>
              <a:rect b="b" l="l" r="r" t="t"/>
              <a:pathLst>
                <a:path extrusionOk="0" h="20281" w="17296">
                  <a:moveTo>
                    <a:pt x="1323" y="1"/>
                  </a:moveTo>
                  <a:lnTo>
                    <a:pt x="1" y="20281"/>
                  </a:lnTo>
                  <a:lnTo>
                    <a:pt x="13263" y="20281"/>
                  </a:lnTo>
                  <a:lnTo>
                    <a:pt x="15279" y="19181"/>
                  </a:lnTo>
                  <a:lnTo>
                    <a:pt x="17296" y="20281"/>
                  </a:lnTo>
                  <a:lnTo>
                    <a:pt x="14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8"/>
            <p:cNvSpPr/>
            <p:nvPr/>
          </p:nvSpPr>
          <p:spPr>
            <a:xfrm>
              <a:off x="6316475" y="2327400"/>
              <a:ext cx="397375" cy="507025"/>
            </a:xfrm>
            <a:custGeom>
              <a:rect b="b" l="l" r="r" t="t"/>
              <a:pathLst>
                <a:path extrusionOk="0" h="20281" w="15895">
                  <a:moveTo>
                    <a:pt x="1310" y="1"/>
                  </a:moveTo>
                  <a:lnTo>
                    <a:pt x="40" y="19390"/>
                  </a:lnTo>
                  <a:cubicBezTo>
                    <a:pt x="1" y="19875"/>
                    <a:pt x="394" y="20281"/>
                    <a:pt x="878" y="20281"/>
                  </a:cubicBezTo>
                  <a:lnTo>
                    <a:pt x="15895" y="20281"/>
                  </a:lnTo>
                  <a:lnTo>
                    <a:pt x="145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8"/>
            <p:cNvSpPr/>
            <p:nvPr/>
          </p:nvSpPr>
          <p:spPr>
            <a:xfrm>
              <a:off x="6413700" y="2554875"/>
              <a:ext cx="199675" cy="43900"/>
            </a:xfrm>
            <a:custGeom>
              <a:rect b="b" l="l" r="r" t="t"/>
              <a:pathLst>
                <a:path extrusionOk="0" h="1756" w="7987">
                  <a:moveTo>
                    <a:pt x="0" y="1"/>
                  </a:moveTo>
                  <a:lnTo>
                    <a:pt x="0" y="1755"/>
                  </a:lnTo>
                  <a:lnTo>
                    <a:pt x="7987" y="1755"/>
                  </a:lnTo>
                  <a:lnTo>
                    <a:pt x="7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8"/>
            <p:cNvSpPr/>
            <p:nvPr/>
          </p:nvSpPr>
          <p:spPr>
            <a:xfrm>
              <a:off x="6513525" y="2700525"/>
              <a:ext cx="334525" cy="334875"/>
            </a:xfrm>
            <a:custGeom>
              <a:rect b="b" l="l" r="r" t="t"/>
              <a:pathLst>
                <a:path extrusionOk="0" h="13395" w="13381">
                  <a:moveTo>
                    <a:pt x="5329" y="1"/>
                  </a:moveTo>
                  <a:lnTo>
                    <a:pt x="5172" y="3640"/>
                  </a:lnTo>
                  <a:lnTo>
                    <a:pt x="2174" y="1585"/>
                  </a:lnTo>
                  <a:lnTo>
                    <a:pt x="3850" y="4806"/>
                  </a:lnTo>
                  <a:lnTo>
                    <a:pt x="223" y="4531"/>
                  </a:lnTo>
                  <a:lnTo>
                    <a:pt x="3287" y="6481"/>
                  </a:lnTo>
                  <a:lnTo>
                    <a:pt x="0" y="8052"/>
                  </a:lnTo>
                  <a:lnTo>
                    <a:pt x="3640" y="8223"/>
                  </a:lnTo>
                  <a:lnTo>
                    <a:pt x="1585" y="11221"/>
                  </a:lnTo>
                  <a:lnTo>
                    <a:pt x="1585" y="11221"/>
                  </a:lnTo>
                  <a:lnTo>
                    <a:pt x="4805" y="9545"/>
                  </a:lnTo>
                  <a:lnTo>
                    <a:pt x="4530" y="13172"/>
                  </a:lnTo>
                  <a:lnTo>
                    <a:pt x="6481" y="10108"/>
                  </a:lnTo>
                  <a:lnTo>
                    <a:pt x="8052" y="13394"/>
                  </a:lnTo>
                  <a:lnTo>
                    <a:pt x="8222" y="9754"/>
                  </a:lnTo>
                  <a:lnTo>
                    <a:pt x="11220" y="11810"/>
                  </a:lnTo>
                  <a:lnTo>
                    <a:pt x="9545" y="8576"/>
                  </a:lnTo>
                  <a:lnTo>
                    <a:pt x="9545" y="8576"/>
                  </a:lnTo>
                  <a:lnTo>
                    <a:pt x="13171" y="8864"/>
                  </a:lnTo>
                  <a:lnTo>
                    <a:pt x="10108" y="6900"/>
                  </a:lnTo>
                  <a:lnTo>
                    <a:pt x="13381" y="5329"/>
                  </a:lnTo>
                  <a:lnTo>
                    <a:pt x="9754" y="5172"/>
                  </a:lnTo>
                  <a:lnTo>
                    <a:pt x="11810" y="2174"/>
                  </a:lnTo>
                  <a:lnTo>
                    <a:pt x="8576" y="3850"/>
                  </a:lnTo>
                  <a:lnTo>
                    <a:pt x="8864" y="223"/>
                  </a:lnTo>
                  <a:lnTo>
                    <a:pt x="6900" y="3287"/>
                  </a:lnTo>
                  <a:lnTo>
                    <a:pt x="53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8"/>
            <p:cNvSpPr/>
            <p:nvPr/>
          </p:nvSpPr>
          <p:spPr>
            <a:xfrm>
              <a:off x="6632585" y="2826088"/>
              <a:ext cx="87907" cy="82413"/>
            </a:xfrm>
            <a:custGeom>
              <a:rect b="b" l="l" r="r" t="t"/>
              <a:pathLst>
                <a:path extrusionOk="0" h="2517" w="2685">
                  <a:moveTo>
                    <a:pt x="446" y="212"/>
                  </a:moveTo>
                  <a:cubicBezTo>
                    <a:pt x="498" y="212"/>
                    <a:pt x="564" y="238"/>
                    <a:pt x="590" y="290"/>
                  </a:cubicBezTo>
                  <a:cubicBezTo>
                    <a:pt x="629" y="369"/>
                    <a:pt x="642" y="447"/>
                    <a:pt x="629" y="539"/>
                  </a:cubicBezTo>
                  <a:lnTo>
                    <a:pt x="629" y="997"/>
                  </a:lnTo>
                  <a:cubicBezTo>
                    <a:pt x="642" y="1089"/>
                    <a:pt x="629" y="1168"/>
                    <a:pt x="590" y="1246"/>
                  </a:cubicBezTo>
                  <a:cubicBezTo>
                    <a:pt x="567" y="1292"/>
                    <a:pt x="525" y="1327"/>
                    <a:pt x="471" y="1327"/>
                  </a:cubicBezTo>
                  <a:cubicBezTo>
                    <a:pt x="463" y="1327"/>
                    <a:pt x="455" y="1326"/>
                    <a:pt x="446" y="1325"/>
                  </a:cubicBezTo>
                  <a:cubicBezTo>
                    <a:pt x="437" y="1326"/>
                    <a:pt x="429" y="1327"/>
                    <a:pt x="421" y="1327"/>
                  </a:cubicBezTo>
                  <a:cubicBezTo>
                    <a:pt x="367" y="1327"/>
                    <a:pt x="325" y="1292"/>
                    <a:pt x="302" y="1246"/>
                  </a:cubicBezTo>
                  <a:cubicBezTo>
                    <a:pt x="263" y="1168"/>
                    <a:pt x="250" y="1089"/>
                    <a:pt x="263" y="997"/>
                  </a:cubicBezTo>
                  <a:lnTo>
                    <a:pt x="263" y="539"/>
                  </a:lnTo>
                  <a:cubicBezTo>
                    <a:pt x="250" y="447"/>
                    <a:pt x="263" y="369"/>
                    <a:pt x="302" y="290"/>
                  </a:cubicBezTo>
                  <a:cubicBezTo>
                    <a:pt x="328" y="238"/>
                    <a:pt x="380" y="212"/>
                    <a:pt x="446" y="212"/>
                  </a:cubicBezTo>
                  <a:close/>
                  <a:moveTo>
                    <a:pt x="410" y="0"/>
                  </a:moveTo>
                  <a:cubicBezTo>
                    <a:pt x="304" y="0"/>
                    <a:pt x="201" y="51"/>
                    <a:pt x="119" y="133"/>
                  </a:cubicBezTo>
                  <a:cubicBezTo>
                    <a:pt x="40" y="238"/>
                    <a:pt x="1" y="382"/>
                    <a:pt x="14" y="513"/>
                  </a:cubicBezTo>
                  <a:lnTo>
                    <a:pt x="14" y="1010"/>
                  </a:lnTo>
                  <a:cubicBezTo>
                    <a:pt x="1" y="1141"/>
                    <a:pt x="40" y="1285"/>
                    <a:pt x="119" y="1403"/>
                  </a:cubicBezTo>
                  <a:cubicBezTo>
                    <a:pt x="210" y="1488"/>
                    <a:pt x="328" y="1531"/>
                    <a:pt x="446" y="1531"/>
                  </a:cubicBezTo>
                  <a:cubicBezTo>
                    <a:pt x="564" y="1531"/>
                    <a:pt x="682" y="1488"/>
                    <a:pt x="773" y="1403"/>
                  </a:cubicBezTo>
                  <a:cubicBezTo>
                    <a:pt x="852" y="1285"/>
                    <a:pt x="891" y="1141"/>
                    <a:pt x="878" y="1010"/>
                  </a:cubicBezTo>
                  <a:lnTo>
                    <a:pt x="878" y="513"/>
                  </a:lnTo>
                  <a:cubicBezTo>
                    <a:pt x="891" y="382"/>
                    <a:pt x="852" y="238"/>
                    <a:pt x="773" y="133"/>
                  </a:cubicBezTo>
                  <a:cubicBezTo>
                    <a:pt x="695" y="42"/>
                    <a:pt x="577" y="2"/>
                    <a:pt x="446" y="2"/>
                  </a:cubicBezTo>
                  <a:cubicBezTo>
                    <a:pt x="434" y="1"/>
                    <a:pt x="422" y="0"/>
                    <a:pt x="410" y="0"/>
                  </a:cubicBezTo>
                  <a:close/>
                  <a:moveTo>
                    <a:pt x="2240" y="1181"/>
                  </a:moveTo>
                  <a:cubicBezTo>
                    <a:pt x="2305" y="1181"/>
                    <a:pt x="2357" y="1207"/>
                    <a:pt x="2384" y="1259"/>
                  </a:cubicBezTo>
                  <a:cubicBezTo>
                    <a:pt x="2423" y="1338"/>
                    <a:pt x="2436" y="1416"/>
                    <a:pt x="2423" y="1508"/>
                  </a:cubicBezTo>
                  <a:lnTo>
                    <a:pt x="2423" y="1966"/>
                  </a:lnTo>
                  <a:cubicBezTo>
                    <a:pt x="2436" y="2058"/>
                    <a:pt x="2423" y="2149"/>
                    <a:pt x="2384" y="2228"/>
                  </a:cubicBezTo>
                  <a:cubicBezTo>
                    <a:pt x="2357" y="2280"/>
                    <a:pt x="2305" y="2307"/>
                    <a:pt x="2240" y="2307"/>
                  </a:cubicBezTo>
                  <a:cubicBezTo>
                    <a:pt x="2174" y="2307"/>
                    <a:pt x="2122" y="2280"/>
                    <a:pt x="2096" y="2228"/>
                  </a:cubicBezTo>
                  <a:cubicBezTo>
                    <a:pt x="2056" y="2149"/>
                    <a:pt x="2043" y="2058"/>
                    <a:pt x="2043" y="1966"/>
                  </a:cubicBezTo>
                  <a:lnTo>
                    <a:pt x="2043" y="1508"/>
                  </a:lnTo>
                  <a:cubicBezTo>
                    <a:pt x="2043" y="1416"/>
                    <a:pt x="2056" y="1338"/>
                    <a:pt x="2096" y="1259"/>
                  </a:cubicBezTo>
                  <a:cubicBezTo>
                    <a:pt x="2122" y="1207"/>
                    <a:pt x="2174" y="1181"/>
                    <a:pt x="2240" y="1181"/>
                  </a:cubicBezTo>
                  <a:close/>
                  <a:moveTo>
                    <a:pt x="1899" y="29"/>
                  </a:moveTo>
                  <a:lnTo>
                    <a:pt x="564" y="2490"/>
                  </a:lnTo>
                  <a:lnTo>
                    <a:pt x="786" y="2490"/>
                  </a:lnTo>
                  <a:lnTo>
                    <a:pt x="2122" y="29"/>
                  </a:lnTo>
                  <a:close/>
                  <a:moveTo>
                    <a:pt x="2195" y="982"/>
                  </a:moveTo>
                  <a:cubicBezTo>
                    <a:pt x="2093" y="982"/>
                    <a:pt x="1992" y="1022"/>
                    <a:pt x="1912" y="1102"/>
                  </a:cubicBezTo>
                  <a:cubicBezTo>
                    <a:pt x="1834" y="1220"/>
                    <a:pt x="1794" y="1351"/>
                    <a:pt x="1807" y="1495"/>
                  </a:cubicBezTo>
                  <a:lnTo>
                    <a:pt x="1807" y="1979"/>
                  </a:lnTo>
                  <a:cubicBezTo>
                    <a:pt x="1794" y="2123"/>
                    <a:pt x="1834" y="2254"/>
                    <a:pt x="1912" y="2372"/>
                  </a:cubicBezTo>
                  <a:cubicBezTo>
                    <a:pt x="2004" y="2477"/>
                    <a:pt x="2122" y="2516"/>
                    <a:pt x="2240" y="2516"/>
                  </a:cubicBezTo>
                  <a:cubicBezTo>
                    <a:pt x="2370" y="2516"/>
                    <a:pt x="2488" y="2464"/>
                    <a:pt x="2567" y="2372"/>
                  </a:cubicBezTo>
                  <a:cubicBezTo>
                    <a:pt x="2645" y="2254"/>
                    <a:pt x="2685" y="2123"/>
                    <a:pt x="2672" y="1979"/>
                  </a:cubicBezTo>
                  <a:lnTo>
                    <a:pt x="2672" y="1495"/>
                  </a:lnTo>
                  <a:cubicBezTo>
                    <a:pt x="2685" y="1351"/>
                    <a:pt x="2645" y="1220"/>
                    <a:pt x="2567" y="1102"/>
                  </a:cubicBezTo>
                  <a:cubicBezTo>
                    <a:pt x="2498" y="1022"/>
                    <a:pt x="2399" y="982"/>
                    <a:pt x="2288" y="982"/>
                  </a:cubicBezTo>
                  <a:cubicBezTo>
                    <a:pt x="2272" y="982"/>
                    <a:pt x="2256" y="983"/>
                    <a:pt x="2240" y="984"/>
                  </a:cubicBezTo>
                  <a:cubicBezTo>
                    <a:pt x="2225" y="983"/>
                    <a:pt x="2210" y="982"/>
                    <a:pt x="2195" y="9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38"/>
          <p:cNvGrpSpPr/>
          <p:nvPr/>
        </p:nvGrpSpPr>
        <p:grpSpPr>
          <a:xfrm rot="430436">
            <a:off x="7654199" y="2555801"/>
            <a:ext cx="444399" cy="218710"/>
            <a:chOff x="6665725" y="3288700"/>
            <a:chExt cx="291325" cy="143375"/>
          </a:xfrm>
        </p:grpSpPr>
        <p:sp>
          <p:nvSpPr>
            <p:cNvPr id="783" name="Google Shape;783;p38"/>
            <p:cNvSpPr/>
            <p:nvPr/>
          </p:nvSpPr>
          <p:spPr>
            <a:xfrm>
              <a:off x="6669325" y="3291325"/>
              <a:ext cx="284125" cy="138150"/>
            </a:xfrm>
            <a:custGeom>
              <a:rect b="b" l="l" r="r" t="t"/>
              <a:pathLst>
                <a:path extrusionOk="0" h="5526" w="11365">
                  <a:moveTo>
                    <a:pt x="5682" y="0"/>
                  </a:moveTo>
                  <a:cubicBezTo>
                    <a:pt x="2540" y="0"/>
                    <a:pt x="0" y="2763"/>
                    <a:pt x="0" y="2763"/>
                  </a:cubicBezTo>
                  <a:cubicBezTo>
                    <a:pt x="0" y="2763"/>
                    <a:pt x="2540" y="5525"/>
                    <a:pt x="5682" y="5525"/>
                  </a:cubicBezTo>
                  <a:cubicBezTo>
                    <a:pt x="8824" y="5525"/>
                    <a:pt x="11364" y="2763"/>
                    <a:pt x="11364" y="2763"/>
                  </a:cubicBezTo>
                  <a:cubicBezTo>
                    <a:pt x="11364" y="2763"/>
                    <a:pt x="8824" y="0"/>
                    <a:pt x="56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8"/>
            <p:cNvSpPr/>
            <p:nvPr/>
          </p:nvSpPr>
          <p:spPr>
            <a:xfrm>
              <a:off x="6665725" y="3288700"/>
              <a:ext cx="291325" cy="143375"/>
            </a:xfrm>
            <a:custGeom>
              <a:rect b="b" l="l" r="r" t="t"/>
              <a:pathLst>
                <a:path extrusionOk="0" h="5735" w="11653">
                  <a:moveTo>
                    <a:pt x="5826" y="210"/>
                  </a:moveTo>
                  <a:cubicBezTo>
                    <a:pt x="8602" y="210"/>
                    <a:pt x="10945" y="2436"/>
                    <a:pt x="11364" y="2868"/>
                  </a:cubicBezTo>
                  <a:cubicBezTo>
                    <a:pt x="10945" y="3300"/>
                    <a:pt x="8602" y="5525"/>
                    <a:pt x="5826" y="5525"/>
                  </a:cubicBezTo>
                  <a:cubicBezTo>
                    <a:pt x="3051" y="5525"/>
                    <a:pt x="707" y="3300"/>
                    <a:pt x="288" y="2868"/>
                  </a:cubicBezTo>
                  <a:cubicBezTo>
                    <a:pt x="707" y="2436"/>
                    <a:pt x="3051" y="210"/>
                    <a:pt x="5826" y="210"/>
                  </a:cubicBezTo>
                  <a:close/>
                  <a:moveTo>
                    <a:pt x="5826" y="0"/>
                  </a:moveTo>
                  <a:cubicBezTo>
                    <a:pt x="2684" y="0"/>
                    <a:pt x="92" y="2776"/>
                    <a:pt x="66" y="2802"/>
                  </a:cubicBezTo>
                  <a:lnTo>
                    <a:pt x="0" y="2868"/>
                  </a:lnTo>
                  <a:lnTo>
                    <a:pt x="66" y="2933"/>
                  </a:lnTo>
                  <a:cubicBezTo>
                    <a:pt x="105" y="2972"/>
                    <a:pt x="2684" y="5735"/>
                    <a:pt x="5826" y="5735"/>
                  </a:cubicBezTo>
                  <a:cubicBezTo>
                    <a:pt x="8982" y="5735"/>
                    <a:pt x="11561" y="2972"/>
                    <a:pt x="11587" y="2933"/>
                  </a:cubicBezTo>
                  <a:lnTo>
                    <a:pt x="11652" y="2868"/>
                  </a:lnTo>
                  <a:lnTo>
                    <a:pt x="11587" y="2802"/>
                  </a:lnTo>
                  <a:cubicBezTo>
                    <a:pt x="11561" y="2763"/>
                    <a:pt x="8968" y="0"/>
                    <a:pt x="5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8"/>
            <p:cNvSpPr/>
            <p:nvPr/>
          </p:nvSpPr>
          <p:spPr>
            <a:xfrm>
              <a:off x="6753775" y="3291325"/>
              <a:ext cx="115225" cy="138150"/>
            </a:xfrm>
            <a:custGeom>
              <a:rect b="b" l="l" r="r" t="t"/>
              <a:pathLst>
                <a:path extrusionOk="0" h="5526" w="4609">
                  <a:moveTo>
                    <a:pt x="2304" y="0"/>
                  </a:moveTo>
                  <a:cubicBezTo>
                    <a:pt x="1034" y="0"/>
                    <a:pt x="0" y="1231"/>
                    <a:pt x="0" y="2763"/>
                  </a:cubicBezTo>
                  <a:cubicBezTo>
                    <a:pt x="0" y="4294"/>
                    <a:pt x="1034" y="5525"/>
                    <a:pt x="2304" y="5525"/>
                  </a:cubicBezTo>
                  <a:cubicBezTo>
                    <a:pt x="3574" y="5525"/>
                    <a:pt x="4609" y="4294"/>
                    <a:pt x="4609" y="2763"/>
                  </a:cubicBezTo>
                  <a:cubicBezTo>
                    <a:pt x="4609" y="1231"/>
                    <a:pt x="3574" y="0"/>
                    <a:pt x="2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38"/>
          <p:cNvGrpSpPr/>
          <p:nvPr/>
        </p:nvGrpSpPr>
        <p:grpSpPr>
          <a:xfrm rot="770071">
            <a:off x="4545282" y="942961"/>
            <a:ext cx="992521" cy="886535"/>
            <a:chOff x="6863400" y="3587200"/>
            <a:chExt cx="509650" cy="455250"/>
          </a:xfrm>
        </p:grpSpPr>
        <p:sp>
          <p:nvSpPr>
            <p:cNvPr id="787" name="Google Shape;787;p38"/>
            <p:cNvSpPr/>
            <p:nvPr/>
          </p:nvSpPr>
          <p:spPr>
            <a:xfrm>
              <a:off x="6867350" y="3587200"/>
              <a:ext cx="390500" cy="390500"/>
            </a:xfrm>
            <a:custGeom>
              <a:rect b="b" l="l" r="r" t="t"/>
              <a:pathLst>
                <a:path extrusionOk="0" h="15620" w="15620">
                  <a:moveTo>
                    <a:pt x="6232" y="0"/>
                  </a:moveTo>
                  <a:lnTo>
                    <a:pt x="6036" y="4242"/>
                  </a:lnTo>
                  <a:lnTo>
                    <a:pt x="2540" y="1846"/>
                  </a:lnTo>
                  <a:lnTo>
                    <a:pt x="2540" y="1846"/>
                  </a:lnTo>
                  <a:lnTo>
                    <a:pt x="4491" y="5617"/>
                  </a:lnTo>
                  <a:lnTo>
                    <a:pt x="262" y="5277"/>
                  </a:lnTo>
                  <a:lnTo>
                    <a:pt x="3836" y="7568"/>
                  </a:lnTo>
                  <a:lnTo>
                    <a:pt x="0" y="9401"/>
                  </a:lnTo>
                  <a:lnTo>
                    <a:pt x="4242" y="9584"/>
                  </a:lnTo>
                  <a:lnTo>
                    <a:pt x="1846" y="13093"/>
                  </a:lnTo>
                  <a:lnTo>
                    <a:pt x="1846" y="13093"/>
                  </a:lnTo>
                  <a:lnTo>
                    <a:pt x="5617" y="11129"/>
                  </a:lnTo>
                  <a:lnTo>
                    <a:pt x="5289" y="15371"/>
                  </a:lnTo>
                  <a:lnTo>
                    <a:pt x="7567" y="11783"/>
                  </a:lnTo>
                  <a:lnTo>
                    <a:pt x="9400" y="15619"/>
                  </a:lnTo>
                  <a:lnTo>
                    <a:pt x="9597" y="11378"/>
                  </a:lnTo>
                  <a:lnTo>
                    <a:pt x="13092" y="13773"/>
                  </a:lnTo>
                  <a:lnTo>
                    <a:pt x="11142" y="10016"/>
                  </a:lnTo>
                  <a:lnTo>
                    <a:pt x="15370" y="10343"/>
                  </a:lnTo>
                  <a:lnTo>
                    <a:pt x="11796" y="8052"/>
                  </a:lnTo>
                  <a:lnTo>
                    <a:pt x="15619" y="6219"/>
                  </a:lnTo>
                  <a:lnTo>
                    <a:pt x="11377" y="6036"/>
                  </a:lnTo>
                  <a:lnTo>
                    <a:pt x="13786" y="2527"/>
                  </a:lnTo>
                  <a:lnTo>
                    <a:pt x="10016" y="4491"/>
                  </a:lnTo>
                  <a:lnTo>
                    <a:pt x="10343" y="249"/>
                  </a:lnTo>
                  <a:lnTo>
                    <a:pt x="8052" y="3836"/>
                  </a:lnTo>
                  <a:lnTo>
                    <a:pt x="62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8"/>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8"/>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8"/>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8"/>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8"/>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8"/>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8"/>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8"/>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8"/>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8"/>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38"/>
          <p:cNvGrpSpPr/>
          <p:nvPr/>
        </p:nvGrpSpPr>
        <p:grpSpPr>
          <a:xfrm rot="-451095">
            <a:off x="5907848" y="1171574"/>
            <a:ext cx="758413" cy="382358"/>
            <a:chOff x="3763850" y="3766900"/>
            <a:chExt cx="475250" cy="239600"/>
          </a:xfrm>
        </p:grpSpPr>
        <p:sp>
          <p:nvSpPr>
            <p:cNvPr id="799" name="Google Shape;799;p38"/>
            <p:cNvSpPr/>
            <p:nvPr/>
          </p:nvSpPr>
          <p:spPr>
            <a:xfrm>
              <a:off x="3944175" y="3769175"/>
              <a:ext cx="128675" cy="234700"/>
            </a:xfrm>
            <a:custGeom>
              <a:rect b="b" l="l" r="r" t="t"/>
              <a:pathLst>
                <a:path extrusionOk="0" h="9388" w="5147">
                  <a:moveTo>
                    <a:pt x="2096" y="1"/>
                  </a:moveTo>
                  <a:lnTo>
                    <a:pt x="2096" y="812"/>
                  </a:lnTo>
                  <a:cubicBezTo>
                    <a:pt x="930" y="943"/>
                    <a:pt x="171" y="1676"/>
                    <a:pt x="171" y="2737"/>
                  </a:cubicBezTo>
                  <a:cubicBezTo>
                    <a:pt x="171" y="3863"/>
                    <a:pt x="904"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75" y="1559"/>
                  </a:cubicBezTo>
                  <a:cubicBezTo>
                    <a:pt x="3536" y="1559"/>
                    <a:pt x="3837" y="2109"/>
                    <a:pt x="3942" y="2580"/>
                  </a:cubicBezTo>
                  <a:lnTo>
                    <a:pt x="4950" y="2580"/>
                  </a:lnTo>
                  <a:cubicBezTo>
                    <a:pt x="4858" y="1860"/>
                    <a:pt x="4413" y="956"/>
                    <a:pt x="2947" y="799"/>
                  </a:cubicBezTo>
                  <a:lnTo>
                    <a:pt x="29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8"/>
            <p:cNvSpPr/>
            <p:nvPr/>
          </p:nvSpPr>
          <p:spPr>
            <a:xfrm>
              <a:off x="3766775" y="3769175"/>
              <a:ext cx="129000" cy="234700"/>
            </a:xfrm>
            <a:custGeom>
              <a:rect b="b" l="l" r="r" t="t"/>
              <a:pathLst>
                <a:path extrusionOk="0" h="9388" w="5160">
                  <a:moveTo>
                    <a:pt x="2109" y="1"/>
                  </a:moveTo>
                  <a:lnTo>
                    <a:pt x="2109" y="812"/>
                  </a:lnTo>
                  <a:cubicBezTo>
                    <a:pt x="930" y="943"/>
                    <a:pt x="184" y="1676"/>
                    <a:pt x="184" y="2737"/>
                  </a:cubicBezTo>
                  <a:cubicBezTo>
                    <a:pt x="184" y="3863"/>
                    <a:pt x="904" y="4426"/>
                    <a:pt x="2501" y="4884"/>
                  </a:cubicBezTo>
                  <a:cubicBezTo>
                    <a:pt x="3784" y="5238"/>
                    <a:pt x="4164" y="5735"/>
                    <a:pt x="4164" y="6429"/>
                  </a:cubicBezTo>
                  <a:cubicBezTo>
                    <a:pt x="4164" y="7214"/>
                    <a:pt x="3614" y="7660"/>
                    <a:pt x="2619" y="7660"/>
                  </a:cubicBezTo>
                  <a:cubicBezTo>
                    <a:pt x="1742" y="7660"/>
                    <a:pt x="1166" y="7241"/>
                    <a:pt x="983" y="6377"/>
                  </a:cubicBezTo>
                  <a:lnTo>
                    <a:pt x="1" y="6377"/>
                  </a:lnTo>
                  <a:cubicBezTo>
                    <a:pt x="145" y="7463"/>
                    <a:pt x="839" y="8249"/>
                    <a:pt x="2148" y="8406"/>
                  </a:cubicBezTo>
                  <a:lnTo>
                    <a:pt x="2148" y="9388"/>
                  </a:lnTo>
                  <a:lnTo>
                    <a:pt x="3012" y="9388"/>
                  </a:lnTo>
                  <a:lnTo>
                    <a:pt x="3012" y="8406"/>
                  </a:lnTo>
                  <a:cubicBezTo>
                    <a:pt x="4334" y="8301"/>
                    <a:pt x="5159" y="7516"/>
                    <a:pt x="5159" y="6337"/>
                  </a:cubicBezTo>
                  <a:cubicBezTo>
                    <a:pt x="5159" y="5264"/>
                    <a:pt x="4635" y="4504"/>
                    <a:pt x="2789" y="3968"/>
                  </a:cubicBezTo>
                  <a:cubicBezTo>
                    <a:pt x="1585" y="3601"/>
                    <a:pt x="1179" y="3352"/>
                    <a:pt x="1179" y="2658"/>
                  </a:cubicBezTo>
                  <a:cubicBezTo>
                    <a:pt x="1179" y="2095"/>
                    <a:pt x="1506" y="1559"/>
                    <a:pt x="2475" y="1559"/>
                  </a:cubicBezTo>
                  <a:cubicBezTo>
                    <a:pt x="3549" y="1559"/>
                    <a:pt x="3850" y="2109"/>
                    <a:pt x="3955" y="2580"/>
                  </a:cubicBezTo>
                  <a:lnTo>
                    <a:pt x="4963" y="2580"/>
                  </a:lnTo>
                  <a:cubicBezTo>
                    <a:pt x="4871" y="1860"/>
                    <a:pt x="4426" y="956"/>
                    <a:pt x="2960" y="799"/>
                  </a:cubicBezTo>
                  <a:lnTo>
                    <a:pt x="29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8"/>
            <p:cNvSpPr/>
            <p:nvPr/>
          </p:nvSpPr>
          <p:spPr>
            <a:xfrm>
              <a:off x="3763850" y="3766900"/>
              <a:ext cx="134200" cy="239600"/>
            </a:xfrm>
            <a:custGeom>
              <a:rect b="b" l="l" r="r" t="t"/>
              <a:pathLst>
                <a:path extrusionOk="0" h="9584" w="5368">
                  <a:moveTo>
                    <a:pt x="2972" y="210"/>
                  </a:moveTo>
                  <a:lnTo>
                    <a:pt x="2972" y="995"/>
                  </a:lnTo>
                  <a:lnTo>
                    <a:pt x="3064" y="1008"/>
                  </a:lnTo>
                  <a:cubicBezTo>
                    <a:pt x="4412" y="1152"/>
                    <a:pt x="4844" y="1925"/>
                    <a:pt x="4962" y="2579"/>
                  </a:cubicBezTo>
                  <a:lnTo>
                    <a:pt x="4150" y="2579"/>
                  </a:lnTo>
                  <a:cubicBezTo>
                    <a:pt x="3967" y="1898"/>
                    <a:pt x="3443" y="1558"/>
                    <a:pt x="2592" y="1558"/>
                  </a:cubicBezTo>
                  <a:cubicBezTo>
                    <a:pt x="1715" y="1558"/>
                    <a:pt x="1191" y="2003"/>
                    <a:pt x="1191" y="2749"/>
                  </a:cubicBezTo>
                  <a:cubicBezTo>
                    <a:pt x="1191" y="3548"/>
                    <a:pt x="1689" y="3810"/>
                    <a:pt x="2880" y="4163"/>
                  </a:cubicBezTo>
                  <a:cubicBezTo>
                    <a:pt x="4883" y="4752"/>
                    <a:pt x="5171" y="5603"/>
                    <a:pt x="5171" y="6441"/>
                  </a:cubicBezTo>
                  <a:cubicBezTo>
                    <a:pt x="5171" y="7554"/>
                    <a:pt x="4399" y="8287"/>
                    <a:pt x="3116" y="8418"/>
                  </a:cubicBezTo>
                  <a:lnTo>
                    <a:pt x="3024" y="8418"/>
                  </a:lnTo>
                  <a:lnTo>
                    <a:pt x="3024" y="9374"/>
                  </a:lnTo>
                  <a:lnTo>
                    <a:pt x="2370" y="9374"/>
                  </a:lnTo>
                  <a:lnTo>
                    <a:pt x="2370" y="8405"/>
                  </a:lnTo>
                  <a:lnTo>
                    <a:pt x="2278" y="8392"/>
                  </a:lnTo>
                  <a:cubicBezTo>
                    <a:pt x="1126" y="8261"/>
                    <a:pt x="406" y="7620"/>
                    <a:pt x="236" y="6572"/>
                  </a:cubicBezTo>
                  <a:lnTo>
                    <a:pt x="1021" y="6572"/>
                  </a:lnTo>
                  <a:cubicBezTo>
                    <a:pt x="1231" y="7423"/>
                    <a:pt x="1820" y="7868"/>
                    <a:pt x="2736" y="7868"/>
                  </a:cubicBezTo>
                  <a:cubicBezTo>
                    <a:pt x="3784" y="7868"/>
                    <a:pt x="4373" y="7371"/>
                    <a:pt x="4373" y="6520"/>
                  </a:cubicBezTo>
                  <a:cubicBezTo>
                    <a:pt x="4373" y="5708"/>
                    <a:pt x="3875" y="5237"/>
                    <a:pt x="2645" y="4883"/>
                  </a:cubicBezTo>
                  <a:cubicBezTo>
                    <a:pt x="1008" y="4425"/>
                    <a:pt x="406" y="3862"/>
                    <a:pt x="406" y="2841"/>
                  </a:cubicBezTo>
                  <a:cubicBezTo>
                    <a:pt x="406" y="1846"/>
                    <a:pt x="1100" y="1139"/>
                    <a:pt x="2226" y="1008"/>
                  </a:cubicBezTo>
                  <a:lnTo>
                    <a:pt x="2317" y="995"/>
                  </a:lnTo>
                  <a:lnTo>
                    <a:pt x="2317" y="210"/>
                  </a:lnTo>
                  <a:close/>
                  <a:moveTo>
                    <a:pt x="2108" y="0"/>
                  </a:moveTo>
                  <a:lnTo>
                    <a:pt x="2108" y="812"/>
                  </a:lnTo>
                  <a:cubicBezTo>
                    <a:pt x="930" y="982"/>
                    <a:pt x="196" y="1754"/>
                    <a:pt x="196" y="2828"/>
                  </a:cubicBezTo>
                  <a:cubicBezTo>
                    <a:pt x="196" y="4137"/>
                    <a:pt x="1152" y="4674"/>
                    <a:pt x="2592" y="5080"/>
                  </a:cubicBezTo>
                  <a:cubicBezTo>
                    <a:pt x="3901" y="5446"/>
                    <a:pt x="4163" y="5918"/>
                    <a:pt x="4163" y="6520"/>
                  </a:cubicBezTo>
                  <a:cubicBezTo>
                    <a:pt x="4163" y="7253"/>
                    <a:pt x="3653" y="7659"/>
                    <a:pt x="2736" y="7659"/>
                  </a:cubicBezTo>
                  <a:cubicBezTo>
                    <a:pt x="1885" y="7659"/>
                    <a:pt x="1375" y="7253"/>
                    <a:pt x="1191" y="6454"/>
                  </a:cubicBezTo>
                  <a:lnTo>
                    <a:pt x="1178" y="6376"/>
                  </a:lnTo>
                  <a:lnTo>
                    <a:pt x="0" y="6376"/>
                  </a:lnTo>
                  <a:lnTo>
                    <a:pt x="13" y="6481"/>
                  </a:lnTo>
                  <a:cubicBezTo>
                    <a:pt x="157" y="7659"/>
                    <a:pt x="930" y="8418"/>
                    <a:pt x="2147" y="8588"/>
                  </a:cubicBezTo>
                  <a:lnTo>
                    <a:pt x="2147" y="9583"/>
                  </a:lnTo>
                  <a:lnTo>
                    <a:pt x="3234" y="9583"/>
                  </a:lnTo>
                  <a:lnTo>
                    <a:pt x="3221" y="8602"/>
                  </a:lnTo>
                  <a:cubicBezTo>
                    <a:pt x="4569" y="8444"/>
                    <a:pt x="5368" y="7633"/>
                    <a:pt x="5368" y="6428"/>
                  </a:cubicBezTo>
                  <a:cubicBezTo>
                    <a:pt x="5368" y="5185"/>
                    <a:pt x="4661" y="4478"/>
                    <a:pt x="2933" y="3967"/>
                  </a:cubicBezTo>
                  <a:cubicBezTo>
                    <a:pt x="1702" y="3600"/>
                    <a:pt x="1401" y="3365"/>
                    <a:pt x="1401" y="2749"/>
                  </a:cubicBezTo>
                  <a:cubicBezTo>
                    <a:pt x="1401" y="2448"/>
                    <a:pt x="1519" y="1754"/>
                    <a:pt x="2592" y="1754"/>
                  </a:cubicBezTo>
                  <a:cubicBezTo>
                    <a:pt x="3378" y="1754"/>
                    <a:pt x="3823" y="2069"/>
                    <a:pt x="3967" y="2710"/>
                  </a:cubicBezTo>
                  <a:lnTo>
                    <a:pt x="3980" y="2789"/>
                  </a:lnTo>
                  <a:lnTo>
                    <a:pt x="5185" y="2789"/>
                  </a:lnTo>
                  <a:lnTo>
                    <a:pt x="5171" y="2671"/>
                  </a:lnTo>
                  <a:cubicBezTo>
                    <a:pt x="5093" y="2055"/>
                    <a:pt x="4739" y="1021"/>
                    <a:pt x="3181" y="812"/>
                  </a:cubicBezTo>
                  <a:lnTo>
                    <a:pt x="31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8"/>
            <p:cNvSpPr/>
            <p:nvPr/>
          </p:nvSpPr>
          <p:spPr>
            <a:xfrm>
              <a:off x="4110450" y="3769175"/>
              <a:ext cx="128650" cy="234700"/>
            </a:xfrm>
            <a:custGeom>
              <a:rect b="b" l="l" r="r" t="t"/>
              <a:pathLst>
                <a:path extrusionOk="0" h="9388" w="5146">
                  <a:moveTo>
                    <a:pt x="2095" y="1"/>
                  </a:moveTo>
                  <a:lnTo>
                    <a:pt x="2095" y="812"/>
                  </a:lnTo>
                  <a:cubicBezTo>
                    <a:pt x="930" y="943"/>
                    <a:pt x="171" y="1676"/>
                    <a:pt x="171" y="2737"/>
                  </a:cubicBezTo>
                  <a:cubicBezTo>
                    <a:pt x="171" y="3863"/>
                    <a:pt x="891"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62" y="1559"/>
                  </a:cubicBezTo>
                  <a:cubicBezTo>
                    <a:pt x="3536" y="1559"/>
                    <a:pt x="3837" y="2109"/>
                    <a:pt x="3941" y="2580"/>
                  </a:cubicBezTo>
                  <a:lnTo>
                    <a:pt x="4949" y="2580"/>
                  </a:lnTo>
                  <a:cubicBezTo>
                    <a:pt x="4858" y="1860"/>
                    <a:pt x="4413" y="956"/>
                    <a:pt x="2946" y="799"/>
                  </a:cubicBezTo>
                  <a:lnTo>
                    <a:pt x="29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38"/>
          <p:cNvGrpSpPr/>
          <p:nvPr/>
        </p:nvGrpSpPr>
        <p:grpSpPr>
          <a:xfrm>
            <a:off x="7843861" y="3231644"/>
            <a:ext cx="870083" cy="870083"/>
            <a:chOff x="2429425" y="1984725"/>
            <a:chExt cx="239600" cy="239600"/>
          </a:xfrm>
        </p:grpSpPr>
        <p:sp>
          <p:nvSpPr>
            <p:cNvPr id="804" name="Google Shape;804;p38"/>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8"/>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65"/>
          <p:cNvSpPr txBox="1"/>
          <p:nvPr>
            <p:ph type="title"/>
          </p:nvPr>
        </p:nvSpPr>
        <p:spPr>
          <a:xfrm>
            <a:off x="437100" y="209425"/>
            <a:ext cx="76803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Recommendation System </a:t>
            </a:r>
            <a:endParaRPr sz="3500"/>
          </a:p>
          <a:p>
            <a:pPr indent="0" lvl="0" marL="0" rtl="0" algn="l">
              <a:spcBef>
                <a:spcPts val="0"/>
              </a:spcBef>
              <a:spcAft>
                <a:spcPts val="0"/>
              </a:spcAft>
              <a:buNone/>
            </a:pPr>
            <a:r>
              <a:rPr lang="en" sz="3000"/>
              <a:t> </a:t>
            </a:r>
            <a:r>
              <a:rPr b="1" lang="en" sz="2400">
                <a:solidFill>
                  <a:srgbClr val="000000"/>
                </a:solidFill>
                <a:latin typeface="Roboto"/>
                <a:ea typeface="Roboto"/>
                <a:cs typeface="Roboto"/>
                <a:sym typeface="Roboto"/>
              </a:rPr>
              <a:t>Result</a:t>
            </a:r>
            <a:endParaRPr sz="24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p:txBody>
      </p:sp>
      <p:sp>
        <p:nvSpPr>
          <p:cNvPr id="1341" name="Google Shape;1341;p65"/>
          <p:cNvSpPr txBox="1"/>
          <p:nvPr/>
        </p:nvSpPr>
        <p:spPr>
          <a:xfrm>
            <a:off x="4572000" y="857250"/>
            <a:ext cx="4407300" cy="37737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1400"/>
              </a:spcBef>
              <a:spcAft>
                <a:spcPts val="0"/>
              </a:spcAft>
              <a:buNone/>
            </a:pPr>
            <a:r>
              <a:rPr b="1" lang="en" sz="1650">
                <a:latin typeface="Roboto"/>
                <a:ea typeface="Roboto"/>
                <a:cs typeface="Roboto"/>
                <a:sym typeface="Roboto"/>
              </a:rPr>
              <a:t>Personalized Product Recommendations:</a:t>
            </a:r>
            <a:endParaRPr b="1" sz="1650">
              <a:latin typeface="Roboto"/>
              <a:ea typeface="Roboto"/>
              <a:cs typeface="Roboto"/>
              <a:sym typeface="Roboto"/>
            </a:endParaRPr>
          </a:p>
          <a:p>
            <a:pPr indent="-304800" lvl="0" marL="457200" rtl="0" algn="l">
              <a:lnSpc>
                <a:spcPct val="115000"/>
              </a:lnSpc>
              <a:spcBef>
                <a:spcPts val="400"/>
              </a:spcBef>
              <a:spcAft>
                <a:spcPts val="0"/>
              </a:spcAft>
              <a:buClr>
                <a:srgbClr val="374151"/>
              </a:buClr>
              <a:buSzPts val="1200"/>
              <a:buFont typeface="Roboto"/>
              <a:buChar char="●"/>
            </a:pPr>
            <a:r>
              <a:rPr lang="en" sz="1200">
                <a:solidFill>
                  <a:srgbClr val="374151"/>
                </a:solidFill>
                <a:latin typeface="Roboto"/>
                <a:ea typeface="Roboto"/>
                <a:cs typeface="Roboto"/>
                <a:sym typeface="Roboto"/>
              </a:rPr>
              <a:t>E-commerce and Retail: Use the system to suggest products to customers based on their past purchases or browsing history. This can increase sales by showing customers items they are likely to buy.</a:t>
            </a:r>
            <a:endParaRPr sz="1200">
              <a:solidFill>
                <a:srgbClr val="374151"/>
              </a:solidFill>
              <a:latin typeface="Roboto"/>
              <a:ea typeface="Roboto"/>
              <a:cs typeface="Roboto"/>
              <a:sym typeface="Roboto"/>
            </a:endParaRPr>
          </a:p>
          <a:p>
            <a:pPr indent="0" lvl="0" marL="0" rtl="0" algn="l">
              <a:lnSpc>
                <a:spcPct val="160000"/>
              </a:lnSpc>
              <a:spcBef>
                <a:spcPts val="1500"/>
              </a:spcBef>
              <a:spcAft>
                <a:spcPts val="0"/>
              </a:spcAft>
              <a:buNone/>
            </a:pPr>
            <a:r>
              <a:rPr b="1" lang="en" sz="1650">
                <a:latin typeface="Roboto"/>
                <a:ea typeface="Roboto"/>
                <a:cs typeface="Roboto"/>
                <a:sym typeface="Roboto"/>
              </a:rPr>
              <a:t>Targeted Marketing:</a:t>
            </a:r>
            <a:endParaRPr b="1" sz="1650">
              <a:latin typeface="Roboto"/>
              <a:ea typeface="Roboto"/>
              <a:cs typeface="Roboto"/>
              <a:sym typeface="Roboto"/>
            </a:endParaRPr>
          </a:p>
          <a:p>
            <a:pPr indent="-304800" lvl="0" marL="457200" rtl="0" algn="l">
              <a:lnSpc>
                <a:spcPct val="115000"/>
              </a:lnSpc>
              <a:spcBef>
                <a:spcPts val="400"/>
              </a:spcBef>
              <a:spcAft>
                <a:spcPts val="0"/>
              </a:spcAft>
              <a:buClr>
                <a:srgbClr val="374151"/>
              </a:buClr>
              <a:buSzPts val="1200"/>
              <a:buFont typeface="Roboto"/>
              <a:buChar char="●"/>
            </a:pPr>
            <a:r>
              <a:rPr lang="en" sz="1200">
                <a:solidFill>
                  <a:srgbClr val="374151"/>
                </a:solidFill>
                <a:latin typeface="Roboto"/>
                <a:ea typeface="Roboto"/>
                <a:cs typeface="Roboto"/>
                <a:sym typeface="Roboto"/>
              </a:rPr>
              <a:t>Personalized Promotions: Use the recommendation engine to identify products that specific customer segments are likely to purchase and target them with specialized marketing campaigns or promotions.</a:t>
            </a:r>
            <a:endParaRPr sz="1200">
              <a:solidFill>
                <a:srgbClr val="374151"/>
              </a:solidFill>
              <a:latin typeface="Roboto"/>
              <a:ea typeface="Roboto"/>
              <a:cs typeface="Roboto"/>
              <a:sym typeface="Roboto"/>
            </a:endParaRPr>
          </a:p>
          <a:p>
            <a:pPr indent="0" lvl="0" marL="457200" rtl="0" algn="l">
              <a:lnSpc>
                <a:spcPct val="115000"/>
              </a:lnSpc>
              <a:spcBef>
                <a:spcPts val="1500"/>
              </a:spcBef>
              <a:spcAft>
                <a:spcPts val="0"/>
              </a:spcAft>
              <a:buNone/>
            </a:pPr>
            <a:r>
              <a:t/>
            </a:r>
            <a:endParaRPr sz="1200">
              <a:solidFill>
                <a:srgbClr val="374151"/>
              </a:solidFill>
              <a:latin typeface="Roboto"/>
              <a:ea typeface="Roboto"/>
              <a:cs typeface="Roboto"/>
              <a:sym typeface="Roboto"/>
            </a:endParaRPr>
          </a:p>
          <a:p>
            <a:pPr indent="-304800" lvl="0" marL="457200" rtl="0" algn="l">
              <a:lnSpc>
                <a:spcPct val="115000"/>
              </a:lnSpc>
              <a:spcBef>
                <a:spcPts val="1500"/>
              </a:spcBef>
              <a:spcAft>
                <a:spcPts val="0"/>
              </a:spcAft>
              <a:buClr>
                <a:srgbClr val="374151"/>
              </a:buClr>
              <a:buSzPts val="1200"/>
              <a:buFont typeface="Roboto"/>
              <a:buChar char="●"/>
            </a:pPr>
            <a:r>
              <a:rPr lang="en" sz="1200">
                <a:solidFill>
                  <a:srgbClr val="374151"/>
                </a:solidFill>
                <a:latin typeface="Roboto"/>
                <a:ea typeface="Roboto"/>
                <a:cs typeface="Roboto"/>
                <a:sym typeface="Roboto"/>
              </a:rPr>
              <a:t>n</a:t>
            </a:r>
            <a:endParaRPr sz="1200">
              <a:solidFill>
                <a:srgbClr val="374151"/>
              </a:solidFill>
              <a:latin typeface="Roboto"/>
              <a:ea typeface="Roboto"/>
              <a:cs typeface="Roboto"/>
              <a:sym typeface="Roboto"/>
            </a:endParaRPr>
          </a:p>
        </p:txBody>
      </p:sp>
      <p:pic>
        <p:nvPicPr>
          <p:cNvPr id="1342" name="Google Shape;1342;p65"/>
          <p:cNvPicPr preferRelativeResize="0"/>
          <p:nvPr/>
        </p:nvPicPr>
        <p:blipFill>
          <a:blip r:embed="rId3">
            <a:alphaModFix/>
          </a:blip>
          <a:stretch>
            <a:fillRect/>
          </a:stretch>
        </p:blipFill>
        <p:spPr>
          <a:xfrm>
            <a:off x="152400" y="1300800"/>
            <a:ext cx="4281051" cy="1861325"/>
          </a:xfrm>
          <a:prstGeom prst="rect">
            <a:avLst/>
          </a:prstGeom>
          <a:noFill/>
          <a:ln>
            <a:noFill/>
          </a:ln>
        </p:spPr>
      </p:pic>
      <p:pic>
        <p:nvPicPr>
          <p:cNvPr id="1343" name="Google Shape;1343;p65"/>
          <p:cNvPicPr preferRelativeResize="0"/>
          <p:nvPr/>
        </p:nvPicPr>
        <p:blipFill>
          <a:blip r:embed="rId4">
            <a:alphaModFix/>
          </a:blip>
          <a:stretch>
            <a:fillRect/>
          </a:stretch>
        </p:blipFill>
        <p:spPr>
          <a:xfrm>
            <a:off x="152400" y="4095725"/>
            <a:ext cx="8697201" cy="8139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7" name="Shape 1347"/>
        <p:cNvGrpSpPr/>
        <p:nvPr/>
      </p:nvGrpSpPr>
      <p:grpSpPr>
        <a:xfrm>
          <a:off x="0" y="0"/>
          <a:ext cx="0" cy="0"/>
          <a:chOff x="0" y="0"/>
          <a:chExt cx="0" cy="0"/>
        </a:xfrm>
      </p:grpSpPr>
      <p:sp>
        <p:nvSpPr>
          <p:cNvPr id="1348" name="Google Shape;1348;p66"/>
          <p:cNvSpPr txBox="1"/>
          <p:nvPr>
            <p:ph type="title"/>
          </p:nvPr>
        </p:nvSpPr>
        <p:spPr>
          <a:xfrm>
            <a:off x="437100" y="209425"/>
            <a:ext cx="73053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Customer Segmentation</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sp>
        <p:nvSpPr>
          <p:cNvPr id="1349" name="Google Shape;1349;p66"/>
          <p:cNvSpPr txBox="1"/>
          <p:nvPr/>
        </p:nvSpPr>
        <p:spPr>
          <a:xfrm>
            <a:off x="720600" y="1133800"/>
            <a:ext cx="3851400" cy="31440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Char char="●"/>
            </a:pPr>
            <a:r>
              <a:rPr lang="en" sz="1600"/>
              <a:t>The process of dividing a customer base into groups with similar characteristics or behaviors</a:t>
            </a:r>
            <a:endParaRPr sz="1600"/>
          </a:p>
          <a:p>
            <a:pPr indent="0" lvl="0" marL="0" rtl="0" algn="l">
              <a:lnSpc>
                <a:spcPct val="115000"/>
              </a:lnSpc>
              <a:spcBef>
                <a:spcPts val="0"/>
              </a:spcBef>
              <a:spcAft>
                <a:spcPts val="0"/>
              </a:spcAft>
              <a:buNone/>
            </a:pPr>
            <a:r>
              <a:t/>
            </a:r>
            <a:endParaRPr sz="1600"/>
          </a:p>
          <a:p>
            <a:pPr indent="0" lvl="0" marL="0" rtl="0" algn="l">
              <a:lnSpc>
                <a:spcPct val="115000"/>
              </a:lnSpc>
              <a:spcBef>
                <a:spcPts val="0"/>
              </a:spcBef>
              <a:spcAft>
                <a:spcPts val="0"/>
              </a:spcAft>
              <a:buNone/>
            </a:pPr>
            <a:r>
              <a:t/>
            </a:r>
            <a:endParaRPr sz="1600"/>
          </a:p>
          <a:p>
            <a:pPr indent="0" lvl="0" marL="457200" rtl="0" algn="l">
              <a:lnSpc>
                <a:spcPct val="115000"/>
              </a:lnSpc>
              <a:spcBef>
                <a:spcPts val="0"/>
              </a:spcBef>
              <a:spcAft>
                <a:spcPts val="0"/>
              </a:spcAft>
              <a:buNone/>
            </a:pPr>
            <a:r>
              <a:rPr b="1" lang="en" sz="1600"/>
              <a:t>Our Problem</a:t>
            </a:r>
            <a:endParaRPr b="1" sz="1600"/>
          </a:p>
          <a:p>
            <a:pPr indent="-330200" lvl="0" marL="457200" rtl="0" algn="l">
              <a:lnSpc>
                <a:spcPct val="115000"/>
              </a:lnSpc>
              <a:spcBef>
                <a:spcPts val="0"/>
              </a:spcBef>
              <a:spcAft>
                <a:spcPts val="0"/>
              </a:spcAft>
              <a:buSzPts val="1600"/>
              <a:buChar char="●"/>
            </a:pPr>
            <a:r>
              <a:rPr lang="en" sz="1600"/>
              <a:t>Cluster Amazon customers based on their reviewing behavior using </a:t>
            </a:r>
            <a:r>
              <a:rPr b="1" lang="en" sz="1600"/>
              <a:t>K-means Clustering</a:t>
            </a:r>
            <a:endParaRPr b="1" sz="1600"/>
          </a:p>
          <a:p>
            <a:pPr indent="0" lvl="0" marL="0" rtl="0" algn="l">
              <a:lnSpc>
                <a:spcPct val="115000"/>
              </a:lnSpc>
              <a:spcBef>
                <a:spcPts val="0"/>
              </a:spcBef>
              <a:spcAft>
                <a:spcPts val="0"/>
              </a:spcAft>
              <a:buNone/>
            </a:pPr>
            <a:r>
              <a:t/>
            </a:r>
            <a:endParaRPr sz="1100"/>
          </a:p>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pic>
        <p:nvPicPr>
          <p:cNvPr id="1350" name="Google Shape;1350;p66"/>
          <p:cNvPicPr preferRelativeResize="0"/>
          <p:nvPr/>
        </p:nvPicPr>
        <p:blipFill rotWithShape="1">
          <a:blip r:embed="rId3">
            <a:alphaModFix/>
          </a:blip>
          <a:srcRect b="0" l="13830" r="0" t="0"/>
          <a:stretch/>
        </p:blipFill>
        <p:spPr>
          <a:xfrm>
            <a:off x="4803350" y="1141500"/>
            <a:ext cx="4038600" cy="28605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4" name="Shape 1354"/>
        <p:cNvGrpSpPr/>
        <p:nvPr/>
      </p:nvGrpSpPr>
      <p:grpSpPr>
        <a:xfrm>
          <a:off x="0" y="0"/>
          <a:ext cx="0" cy="0"/>
          <a:chOff x="0" y="0"/>
          <a:chExt cx="0" cy="0"/>
        </a:xfrm>
      </p:grpSpPr>
      <p:sp>
        <p:nvSpPr>
          <p:cNvPr id="1355" name="Google Shape;1355;p67"/>
          <p:cNvSpPr/>
          <p:nvPr/>
        </p:nvSpPr>
        <p:spPr>
          <a:xfrm>
            <a:off x="881575" y="1095650"/>
            <a:ext cx="7278000" cy="702900"/>
          </a:xfrm>
          <a:prstGeom prst="rect">
            <a:avLst/>
          </a:prstGeom>
          <a:solidFill>
            <a:srgbClr val="F2F2F2">
              <a:alpha val="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56" name="Google Shape;1356;p67"/>
          <p:cNvSpPr/>
          <p:nvPr/>
        </p:nvSpPr>
        <p:spPr>
          <a:xfrm>
            <a:off x="965389" y="1201650"/>
            <a:ext cx="1101300" cy="431100"/>
          </a:xfrm>
          <a:prstGeom prst="roundRect">
            <a:avLst>
              <a:gd fmla="val 16667" name="adj"/>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Get customer based data</a:t>
            </a:r>
            <a:endParaRPr b="1" sz="1000">
              <a:latin typeface="DM Sans"/>
              <a:ea typeface="DM Sans"/>
              <a:cs typeface="DM Sans"/>
              <a:sym typeface="DM Sans"/>
            </a:endParaRPr>
          </a:p>
        </p:txBody>
      </p:sp>
      <p:sp>
        <p:nvSpPr>
          <p:cNvPr id="1357" name="Google Shape;1357;p67"/>
          <p:cNvSpPr/>
          <p:nvPr/>
        </p:nvSpPr>
        <p:spPr>
          <a:xfrm>
            <a:off x="2446641"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Find optimal k</a:t>
            </a:r>
            <a:endParaRPr b="1" sz="1000">
              <a:latin typeface="DM Sans"/>
              <a:ea typeface="DM Sans"/>
              <a:cs typeface="DM Sans"/>
              <a:sym typeface="DM Sans"/>
            </a:endParaRPr>
          </a:p>
        </p:txBody>
      </p:sp>
      <p:sp>
        <p:nvSpPr>
          <p:cNvPr id="1358" name="Google Shape;1358;p67"/>
          <p:cNvSpPr/>
          <p:nvPr/>
        </p:nvSpPr>
        <p:spPr>
          <a:xfrm>
            <a:off x="3932374"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Build model</a:t>
            </a:r>
            <a:endParaRPr b="1" sz="1000">
              <a:latin typeface="DM Sans"/>
              <a:ea typeface="DM Sans"/>
              <a:cs typeface="DM Sans"/>
              <a:sym typeface="DM Sans"/>
            </a:endParaRPr>
          </a:p>
        </p:txBody>
      </p:sp>
      <p:sp>
        <p:nvSpPr>
          <p:cNvPr id="1359" name="Google Shape;1359;p67"/>
          <p:cNvSpPr/>
          <p:nvPr/>
        </p:nvSpPr>
        <p:spPr>
          <a:xfrm>
            <a:off x="5415872"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Cluster definition</a:t>
            </a:r>
            <a:endParaRPr b="1" sz="1000">
              <a:latin typeface="DM Sans"/>
              <a:ea typeface="DM Sans"/>
              <a:cs typeface="DM Sans"/>
              <a:sym typeface="DM Sans"/>
            </a:endParaRPr>
          </a:p>
        </p:txBody>
      </p:sp>
      <p:sp>
        <p:nvSpPr>
          <p:cNvPr id="1360" name="Google Shape;1360;p67"/>
          <p:cNvSpPr/>
          <p:nvPr/>
        </p:nvSpPr>
        <p:spPr>
          <a:xfrm>
            <a:off x="6919590"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Business suggestion</a:t>
            </a:r>
            <a:endParaRPr b="1" sz="1000">
              <a:latin typeface="DM Sans"/>
              <a:ea typeface="DM Sans"/>
              <a:cs typeface="DM Sans"/>
              <a:sym typeface="DM Sans"/>
            </a:endParaRPr>
          </a:p>
        </p:txBody>
      </p:sp>
      <p:sp>
        <p:nvSpPr>
          <p:cNvPr id="1361" name="Google Shape;1361;p67"/>
          <p:cNvSpPr/>
          <p:nvPr/>
        </p:nvSpPr>
        <p:spPr>
          <a:xfrm>
            <a:off x="2139975"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62" name="Google Shape;1362;p67"/>
          <p:cNvSpPr/>
          <p:nvPr/>
        </p:nvSpPr>
        <p:spPr>
          <a:xfrm>
            <a:off x="3621228"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63" name="Google Shape;1363;p67"/>
          <p:cNvSpPr/>
          <p:nvPr/>
        </p:nvSpPr>
        <p:spPr>
          <a:xfrm>
            <a:off x="5111462"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64" name="Google Shape;1364;p67"/>
          <p:cNvSpPr/>
          <p:nvPr/>
        </p:nvSpPr>
        <p:spPr>
          <a:xfrm>
            <a:off x="6601697"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65" name="Google Shape;1365;p67"/>
          <p:cNvSpPr txBox="1"/>
          <p:nvPr/>
        </p:nvSpPr>
        <p:spPr>
          <a:xfrm>
            <a:off x="843525" y="1095650"/>
            <a:ext cx="7316100" cy="658800"/>
          </a:xfrm>
          <a:prstGeom prst="rect">
            <a:avLst/>
          </a:prstGeom>
          <a:solidFill>
            <a:srgbClr val="F2F2F2">
              <a:alpha val="0"/>
            </a:srgbClr>
          </a:solidFill>
          <a:ln cap="flat" cmpd="sng" w="9525">
            <a:solidFill>
              <a:srgbClr val="000000"/>
            </a:solidFill>
            <a:prstDash val="lgDashDot"/>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9FC5E8"/>
              </a:solidFill>
              <a:highlight>
                <a:srgbClr val="A4C2F4"/>
              </a:highlight>
              <a:latin typeface="DM Sans"/>
              <a:ea typeface="DM Sans"/>
              <a:cs typeface="DM Sans"/>
              <a:sym typeface="DM Sans"/>
            </a:endParaRPr>
          </a:p>
        </p:txBody>
      </p:sp>
      <p:pic>
        <p:nvPicPr>
          <p:cNvPr id="1366" name="Google Shape;1366;p67"/>
          <p:cNvPicPr preferRelativeResize="0"/>
          <p:nvPr/>
        </p:nvPicPr>
        <p:blipFill>
          <a:blip r:embed="rId3">
            <a:alphaModFix/>
          </a:blip>
          <a:stretch>
            <a:fillRect/>
          </a:stretch>
        </p:blipFill>
        <p:spPr>
          <a:xfrm>
            <a:off x="472588" y="3797500"/>
            <a:ext cx="8198824" cy="1032800"/>
          </a:xfrm>
          <a:prstGeom prst="rect">
            <a:avLst/>
          </a:prstGeom>
          <a:noFill/>
          <a:ln>
            <a:noFill/>
          </a:ln>
        </p:spPr>
      </p:pic>
      <p:pic>
        <p:nvPicPr>
          <p:cNvPr id="1367" name="Google Shape;1367;p67"/>
          <p:cNvPicPr preferRelativeResize="0"/>
          <p:nvPr/>
        </p:nvPicPr>
        <p:blipFill>
          <a:blip r:embed="rId4">
            <a:alphaModFix/>
          </a:blip>
          <a:stretch>
            <a:fillRect/>
          </a:stretch>
        </p:blipFill>
        <p:spPr>
          <a:xfrm>
            <a:off x="488175" y="2215213"/>
            <a:ext cx="8167649" cy="1165620"/>
          </a:xfrm>
          <a:prstGeom prst="rect">
            <a:avLst/>
          </a:prstGeom>
          <a:noFill/>
          <a:ln>
            <a:noFill/>
          </a:ln>
        </p:spPr>
      </p:pic>
      <p:sp>
        <p:nvSpPr>
          <p:cNvPr id="1368" name="Google Shape;1368;p67"/>
          <p:cNvSpPr txBox="1"/>
          <p:nvPr/>
        </p:nvSpPr>
        <p:spPr>
          <a:xfrm>
            <a:off x="404150" y="1956050"/>
            <a:ext cx="1498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Roboto"/>
                <a:ea typeface="Roboto"/>
                <a:cs typeface="Roboto"/>
                <a:sym typeface="Roboto"/>
              </a:rPr>
              <a:t>Original dataset: </a:t>
            </a:r>
            <a:endParaRPr b="1" sz="1200">
              <a:solidFill>
                <a:schemeClr val="dk1"/>
              </a:solidFill>
              <a:latin typeface="Roboto"/>
              <a:ea typeface="Roboto"/>
              <a:cs typeface="Roboto"/>
              <a:sym typeface="Roboto"/>
            </a:endParaRPr>
          </a:p>
        </p:txBody>
      </p:sp>
      <p:sp>
        <p:nvSpPr>
          <p:cNvPr id="1369" name="Google Shape;1369;p67"/>
          <p:cNvSpPr txBox="1"/>
          <p:nvPr/>
        </p:nvSpPr>
        <p:spPr>
          <a:xfrm>
            <a:off x="404150" y="3505800"/>
            <a:ext cx="2155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Roboto"/>
                <a:ea typeface="Roboto"/>
                <a:cs typeface="Roboto"/>
                <a:sym typeface="Roboto"/>
              </a:rPr>
              <a:t>Customer based dataset:</a:t>
            </a:r>
            <a:endParaRPr b="1" sz="1200">
              <a:solidFill>
                <a:schemeClr val="dk1"/>
              </a:solidFill>
              <a:latin typeface="Roboto"/>
              <a:ea typeface="Roboto"/>
              <a:cs typeface="Roboto"/>
              <a:sym typeface="Roboto"/>
            </a:endParaRPr>
          </a:p>
        </p:txBody>
      </p:sp>
      <p:sp>
        <p:nvSpPr>
          <p:cNvPr id="1370" name="Google Shape;1370;p67"/>
          <p:cNvSpPr txBox="1"/>
          <p:nvPr>
            <p:ph type="title"/>
          </p:nvPr>
        </p:nvSpPr>
        <p:spPr>
          <a:xfrm>
            <a:off x="488525" y="445250"/>
            <a:ext cx="7401600" cy="55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1</a:t>
            </a:r>
            <a:r>
              <a:rPr lang="en" sz="3000"/>
              <a:t>. Create customer based dataset</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4" name="Shape 1374"/>
        <p:cNvGrpSpPr/>
        <p:nvPr/>
      </p:nvGrpSpPr>
      <p:grpSpPr>
        <a:xfrm>
          <a:off x="0" y="0"/>
          <a:ext cx="0" cy="0"/>
          <a:chOff x="0" y="0"/>
          <a:chExt cx="0" cy="0"/>
        </a:xfrm>
      </p:grpSpPr>
      <p:sp>
        <p:nvSpPr>
          <p:cNvPr id="1375" name="Google Shape;1375;p68"/>
          <p:cNvSpPr/>
          <p:nvPr/>
        </p:nvSpPr>
        <p:spPr>
          <a:xfrm>
            <a:off x="881575" y="1095650"/>
            <a:ext cx="7278000" cy="702900"/>
          </a:xfrm>
          <a:prstGeom prst="rect">
            <a:avLst/>
          </a:prstGeom>
          <a:solidFill>
            <a:srgbClr val="F2F2F2">
              <a:alpha val="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76" name="Google Shape;1376;p68"/>
          <p:cNvSpPr/>
          <p:nvPr/>
        </p:nvSpPr>
        <p:spPr>
          <a:xfrm>
            <a:off x="965389"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Get customer based data</a:t>
            </a:r>
            <a:endParaRPr b="1" sz="1000">
              <a:latin typeface="DM Sans"/>
              <a:ea typeface="DM Sans"/>
              <a:cs typeface="DM Sans"/>
              <a:sym typeface="DM Sans"/>
            </a:endParaRPr>
          </a:p>
        </p:txBody>
      </p:sp>
      <p:sp>
        <p:nvSpPr>
          <p:cNvPr id="1377" name="Google Shape;1377;p68"/>
          <p:cNvSpPr/>
          <p:nvPr/>
        </p:nvSpPr>
        <p:spPr>
          <a:xfrm>
            <a:off x="2446641" y="1201650"/>
            <a:ext cx="1101300" cy="4311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Find optimal k</a:t>
            </a:r>
            <a:endParaRPr b="1" sz="1000">
              <a:latin typeface="DM Sans"/>
              <a:ea typeface="DM Sans"/>
              <a:cs typeface="DM Sans"/>
              <a:sym typeface="DM Sans"/>
            </a:endParaRPr>
          </a:p>
        </p:txBody>
      </p:sp>
      <p:sp>
        <p:nvSpPr>
          <p:cNvPr id="1378" name="Google Shape;1378;p68"/>
          <p:cNvSpPr/>
          <p:nvPr/>
        </p:nvSpPr>
        <p:spPr>
          <a:xfrm>
            <a:off x="3932374"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Build model</a:t>
            </a:r>
            <a:endParaRPr b="1" sz="1000">
              <a:latin typeface="DM Sans"/>
              <a:ea typeface="DM Sans"/>
              <a:cs typeface="DM Sans"/>
              <a:sym typeface="DM Sans"/>
            </a:endParaRPr>
          </a:p>
        </p:txBody>
      </p:sp>
      <p:sp>
        <p:nvSpPr>
          <p:cNvPr id="1379" name="Google Shape;1379;p68"/>
          <p:cNvSpPr/>
          <p:nvPr/>
        </p:nvSpPr>
        <p:spPr>
          <a:xfrm>
            <a:off x="5415872"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Cluster definition</a:t>
            </a:r>
            <a:endParaRPr b="1" sz="1000">
              <a:latin typeface="DM Sans"/>
              <a:ea typeface="DM Sans"/>
              <a:cs typeface="DM Sans"/>
              <a:sym typeface="DM Sans"/>
            </a:endParaRPr>
          </a:p>
        </p:txBody>
      </p:sp>
      <p:sp>
        <p:nvSpPr>
          <p:cNvPr id="1380" name="Google Shape;1380;p68"/>
          <p:cNvSpPr/>
          <p:nvPr/>
        </p:nvSpPr>
        <p:spPr>
          <a:xfrm>
            <a:off x="6919590"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Business suggestion</a:t>
            </a:r>
            <a:endParaRPr b="1" sz="1000">
              <a:latin typeface="DM Sans"/>
              <a:ea typeface="DM Sans"/>
              <a:cs typeface="DM Sans"/>
              <a:sym typeface="DM Sans"/>
            </a:endParaRPr>
          </a:p>
        </p:txBody>
      </p:sp>
      <p:sp>
        <p:nvSpPr>
          <p:cNvPr id="1381" name="Google Shape;1381;p68"/>
          <p:cNvSpPr/>
          <p:nvPr/>
        </p:nvSpPr>
        <p:spPr>
          <a:xfrm>
            <a:off x="2139975"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82" name="Google Shape;1382;p68"/>
          <p:cNvSpPr/>
          <p:nvPr/>
        </p:nvSpPr>
        <p:spPr>
          <a:xfrm>
            <a:off x="3621228"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83" name="Google Shape;1383;p68"/>
          <p:cNvSpPr/>
          <p:nvPr/>
        </p:nvSpPr>
        <p:spPr>
          <a:xfrm>
            <a:off x="5111462"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84" name="Google Shape;1384;p68"/>
          <p:cNvSpPr/>
          <p:nvPr/>
        </p:nvSpPr>
        <p:spPr>
          <a:xfrm>
            <a:off x="6601697"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85" name="Google Shape;1385;p68"/>
          <p:cNvSpPr txBox="1"/>
          <p:nvPr/>
        </p:nvSpPr>
        <p:spPr>
          <a:xfrm>
            <a:off x="862525" y="1087800"/>
            <a:ext cx="7316100" cy="658800"/>
          </a:xfrm>
          <a:prstGeom prst="rect">
            <a:avLst/>
          </a:prstGeom>
          <a:solidFill>
            <a:srgbClr val="F2F2F2">
              <a:alpha val="0"/>
            </a:srgbClr>
          </a:solidFill>
          <a:ln cap="flat" cmpd="sng" w="9525">
            <a:solidFill>
              <a:srgbClr val="000000"/>
            </a:solidFill>
            <a:prstDash val="lgDashDot"/>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9FC5E8"/>
              </a:solidFill>
              <a:highlight>
                <a:srgbClr val="A4C2F4"/>
              </a:highlight>
              <a:latin typeface="DM Sans"/>
              <a:ea typeface="DM Sans"/>
              <a:cs typeface="DM Sans"/>
              <a:sym typeface="DM Sans"/>
            </a:endParaRPr>
          </a:p>
        </p:txBody>
      </p:sp>
      <p:sp>
        <p:nvSpPr>
          <p:cNvPr id="1386" name="Google Shape;1386;p68"/>
          <p:cNvSpPr txBox="1"/>
          <p:nvPr/>
        </p:nvSpPr>
        <p:spPr>
          <a:xfrm>
            <a:off x="4572000" y="2005600"/>
            <a:ext cx="37194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1. </a:t>
            </a:r>
            <a:r>
              <a:rPr lang="en" sz="1200">
                <a:solidFill>
                  <a:srgbClr val="0F0F0F"/>
                </a:solidFill>
                <a:latin typeface="Roboto"/>
                <a:ea typeface="Roboto"/>
                <a:cs typeface="Roboto"/>
                <a:sym typeface="Roboto"/>
              </a:rPr>
              <a:t>The silhouette score is a metric used to evaluate the quality of clusters in a clustering analysis. It measures how similar each data point in one cluster is to the data points in the same cluster compared to the nearest neighboring cluster. The silhouette score ranges from -1 to 1, with higher values indicating better cluster separation and cohesion.</a:t>
            </a:r>
            <a:endParaRPr sz="1200">
              <a:solidFill>
                <a:srgbClr val="0F0F0F"/>
              </a:solidFill>
              <a:latin typeface="Roboto"/>
              <a:ea typeface="Roboto"/>
              <a:cs typeface="Roboto"/>
              <a:sym typeface="Roboto"/>
            </a:endParaRPr>
          </a:p>
          <a:p>
            <a:pPr indent="0" lvl="0" marL="0" rtl="0" algn="l">
              <a:spcBef>
                <a:spcPts val="0"/>
              </a:spcBef>
              <a:spcAft>
                <a:spcPts val="0"/>
              </a:spcAft>
              <a:buNone/>
            </a:pPr>
            <a:r>
              <a:t/>
            </a:r>
            <a:endParaRPr sz="1200">
              <a:solidFill>
                <a:srgbClr val="0F0F0F"/>
              </a:solidFill>
              <a:latin typeface="Roboto"/>
              <a:ea typeface="Roboto"/>
              <a:cs typeface="Roboto"/>
              <a:sym typeface="Roboto"/>
            </a:endParaRPr>
          </a:p>
          <a:p>
            <a:pPr indent="0" lvl="0" marL="0" rtl="0" algn="l">
              <a:spcBef>
                <a:spcPts val="0"/>
              </a:spcBef>
              <a:spcAft>
                <a:spcPts val="0"/>
              </a:spcAft>
              <a:buNone/>
            </a:pPr>
            <a:r>
              <a:rPr lang="en" sz="1200">
                <a:solidFill>
                  <a:srgbClr val="0F0F0F"/>
                </a:solidFill>
                <a:latin typeface="Roboto"/>
                <a:ea typeface="Roboto"/>
                <a:cs typeface="Roboto"/>
                <a:sym typeface="Roboto"/>
              </a:rPr>
              <a:t>2. Inspection point at </a:t>
            </a:r>
            <a:r>
              <a:rPr b="1" lang="en" sz="1200">
                <a:solidFill>
                  <a:srgbClr val="0F0F0F"/>
                </a:solidFill>
                <a:latin typeface="Roboto"/>
                <a:ea typeface="Roboto"/>
                <a:cs typeface="Roboto"/>
                <a:sym typeface="Roboto"/>
              </a:rPr>
              <a:t>k=4</a:t>
            </a:r>
            <a:r>
              <a:rPr lang="en" sz="1200">
                <a:solidFill>
                  <a:srgbClr val="0F0F0F"/>
                </a:solidFill>
                <a:latin typeface="Roboto"/>
                <a:ea typeface="Roboto"/>
                <a:cs typeface="Roboto"/>
                <a:sym typeface="Roboto"/>
              </a:rPr>
              <a:t>, with 0.93 </a:t>
            </a:r>
            <a:r>
              <a:rPr lang="en" sz="1200">
                <a:solidFill>
                  <a:srgbClr val="0F0F0F"/>
                </a:solidFill>
                <a:latin typeface="Roboto"/>
                <a:ea typeface="Roboto"/>
                <a:cs typeface="Roboto"/>
                <a:sym typeface="Roboto"/>
              </a:rPr>
              <a:t>silhouette</a:t>
            </a:r>
            <a:r>
              <a:rPr lang="en" sz="1200">
                <a:solidFill>
                  <a:srgbClr val="0F0F0F"/>
                </a:solidFill>
                <a:latin typeface="Roboto"/>
                <a:ea typeface="Roboto"/>
                <a:cs typeface="Roboto"/>
                <a:sym typeface="Roboto"/>
              </a:rPr>
              <a:t> score.</a:t>
            </a:r>
            <a:endParaRPr sz="1200">
              <a:solidFill>
                <a:srgbClr val="0F0F0F"/>
              </a:solidFill>
              <a:latin typeface="Roboto"/>
              <a:ea typeface="Roboto"/>
              <a:cs typeface="Roboto"/>
              <a:sym typeface="Roboto"/>
            </a:endParaRPr>
          </a:p>
        </p:txBody>
      </p:sp>
      <p:sp>
        <p:nvSpPr>
          <p:cNvPr id="1387" name="Google Shape;1387;p68"/>
          <p:cNvSpPr txBox="1"/>
          <p:nvPr>
            <p:ph type="title"/>
          </p:nvPr>
        </p:nvSpPr>
        <p:spPr>
          <a:xfrm>
            <a:off x="488525" y="445250"/>
            <a:ext cx="6750000" cy="55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2. Find optimal k value</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p:txBody>
      </p:sp>
      <p:pic>
        <p:nvPicPr>
          <p:cNvPr id="1388" name="Google Shape;1388;p68"/>
          <p:cNvPicPr preferRelativeResize="0"/>
          <p:nvPr/>
        </p:nvPicPr>
        <p:blipFill>
          <a:blip r:embed="rId3">
            <a:alphaModFix/>
          </a:blip>
          <a:stretch>
            <a:fillRect/>
          </a:stretch>
        </p:blipFill>
        <p:spPr>
          <a:xfrm>
            <a:off x="601975" y="1896050"/>
            <a:ext cx="3846224" cy="294575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2" name="Shape 1392"/>
        <p:cNvGrpSpPr/>
        <p:nvPr/>
      </p:nvGrpSpPr>
      <p:grpSpPr>
        <a:xfrm>
          <a:off x="0" y="0"/>
          <a:ext cx="0" cy="0"/>
          <a:chOff x="0" y="0"/>
          <a:chExt cx="0" cy="0"/>
        </a:xfrm>
      </p:grpSpPr>
      <p:sp>
        <p:nvSpPr>
          <p:cNvPr id="1393" name="Google Shape;1393;p69"/>
          <p:cNvSpPr/>
          <p:nvPr/>
        </p:nvSpPr>
        <p:spPr>
          <a:xfrm>
            <a:off x="881575" y="1095650"/>
            <a:ext cx="7278000" cy="702900"/>
          </a:xfrm>
          <a:prstGeom prst="rect">
            <a:avLst/>
          </a:prstGeom>
          <a:solidFill>
            <a:srgbClr val="F2F2F2">
              <a:alpha val="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94" name="Google Shape;1394;p69"/>
          <p:cNvSpPr/>
          <p:nvPr/>
        </p:nvSpPr>
        <p:spPr>
          <a:xfrm>
            <a:off x="965389"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Get customer based data</a:t>
            </a:r>
            <a:endParaRPr b="1" sz="1000">
              <a:latin typeface="DM Sans"/>
              <a:ea typeface="DM Sans"/>
              <a:cs typeface="DM Sans"/>
              <a:sym typeface="DM Sans"/>
            </a:endParaRPr>
          </a:p>
        </p:txBody>
      </p:sp>
      <p:sp>
        <p:nvSpPr>
          <p:cNvPr id="1395" name="Google Shape;1395;p69"/>
          <p:cNvSpPr/>
          <p:nvPr/>
        </p:nvSpPr>
        <p:spPr>
          <a:xfrm>
            <a:off x="2446641"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Find optimal k</a:t>
            </a:r>
            <a:endParaRPr b="1" sz="1000">
              <a:latin typeface="DM Sans"/>
              <a:ea typeface="DM Sans"/>
              <a:cs typeface="DM Sans"/>
              <a:sym typeface="DM Sans"/>
            </a:endParaRPr>
          </a:p>
        </p:txBody>
      </p:sp>
      <p:sp>
        <p:nvSpPr>
          <p:cNvPr id="1396" name="Google Shape;1396;p69"/>
          <p:cNvSpPr/>
          <p:nvPr/>
        </p:nvSpPr>
        <p:spPr>
          <a:xfrm>
            <a:off x="3932374" y="1201650"/>
            <a:ext cx="1101300" cy="4311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Build model</a:t>
            </a:r>
            <a:endParaRPr b="1" sz="1000">
              <a:latin typeface="DM Sans"/>
              <a:ea typeface="DM Sans"/>
              <a:cs typeface="DM Sans"/>
              <a:sym typeface="DM Sans"/>
            </a:endParaRPr>
          </a:p>
        </p:txBody>
      </p:sp>
      <p:sp>
        <p:nvSpPr>
          <p:cNvPr id="1397" name="Google Shape;1397;p69"/>
          <p:cNvSpPr/>
          <p:nvPr/>
        </p:nvSpPr>
        <p:spPr>
          <a:xfrm>
            <a:off x="5415872" y="1201650"/>
            <a:ext cx="1101300" cy="4311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Cluster definition</a:t>
            </a:r>
            <a:endParaRPr b="1" sz="1000">
              <a:latin typeface="DM Sans"/>
              <a:ea typeface="DM Sans"/>
              <a:cs typeface="DM Sans"/>
              <a:sym typeface="DM Sans"/>
            </a:endParaRPr>
          </a:p>
        </p:txBody>
      </p:sp>
      <p:sp>
        <p:nvSpPr>
          <p:cNvPr id="1398" name="Google Shape;1398;p69"/>
          <p:cNvSpPr/>
          <p:nvPr/>
        </p:nvSpPr>
        <p:spPr>
          <a:xfrm>
            <a:off x="6919590"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Business suggestion</a:t>
            </a:r>
            <a:endParaRPr b="1" sz="1000">
              <a:latin typeface="DM Sans"/>
              <a:ea typeface="DM Sans"/>
              <a:cs typeface="DM Sans"/>
              <a:sym typeface="DM Sans"/>
            </a:endParaRPr>
          </a:p>
        </p:txBody>
      </p:sp>
      <p:sp>
        <p:nvSpPr>
          <p:cNvPr id="1399" name="Google Shape;1399;p69"/>
          <p:cNvSpPr/>
          <p:nvPr/>
        </p:nvSpPr>
        <p:spPr>
          <a:xfrm>
            <a:off x="2139975"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00" name="Google Shape;1400;p69"/>
          <p:cNvSpPr/>
          <p:nvPr/>
        </p:nvSpPr>
        <p:spPr>
          <a:xfrm>
            <a:off x="3621228"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01" name="Google Shape;1401;p69"/>
          <p:cNvSpPr/>
          <p:nvPr/>
        </p:nvSpPr>
        <p:spPr>
          <a:xfrm>
            <a:off x="5111462"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02" name="Google Shape;1402;p69"/>
          <p:cNvSpPr/>
          <p:nvPr/>
        </p:nvSpPr>
        <p:spPr>
          <a:xfrm>
            <a:off x="6601697"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03" name="Google Shape;1403;p69"/>
          <p:cNvSpPr txBox="1"/>
          <p:nvPr/>
        </p:nvSpPr>
        <p:spPr>
          <a:xfrm>
            <a:off x="824975" y="1087800"/>
            <a:ext cx="7316100" cy="658800"/>
          </a:xfrm>
          <a:prstGeom prst="rect">
            <a:avLst/>
          </a:prstGeom>
          <a:solidFill>
            <a:srgbClr val="F2F2F2">
              <a:alpha val="0"/>
            </a:srgbClr>
          </a:solidFill>
          <a:ln cap="flat" cmpd="sng" w="9525">
            <a:solidFill>
              <a:srgbClr val="000000"/>
            </a:solidFill>
            <a:prstDash val="lgDashDot"/>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9FC5E8"/>
              </a:solidFill>
              <a:highlight>
                <a:srgbClr val="A4C2F4"/>
              </a:highlight>
              <a:latin typeface="DM Sans"/>
              <a:ea typeface="DM Sans"/>
              <a:cs typeface="DM Sans"/>
              <a:sym typeface="DM Sans"/>
            </a:endParaRPr>
          </a:p>
        </p:txBody>
      </p:sp>
      <p:pic>
        <p:nvPicPr>
          <p:cNvPr id="1404" name="Google Shape;1404;p69"/>
          <p:cNvPicPr preferRelativeResize="0"/>
          <p:nvPr/>
        </p:nvPicPr>
        <p:blipFill>
          <a:blip r:embed="rId3">
            <a:alphaModFix/>
          </a:blip>
          <a:stretch>
            <a:fillRect/>
          </a:stretch>
        </p:blipFill>
        <p:spPr>
          <a:xfrm>
            <a:off x="756413" y="2253275"/>
            <a:ext cx="7453223" cy="874900"/>
          </a:xfrm>
          <a:prstGeom prst="rect">
            <a:avLst/>
          </a:prstGeom>
          <a:noFill/>
          <a:ln>
            <a:noFill/>
          </a:ln>
        </p:spPr>
      </p:pic>
      <p:sp>
        <p:nvSpPr>
          <p:cNvPr id="1405" name="Google Shape;1405;p69"/>
          <p:cNvSpPr txBox="1"/>
          <p:nvPr>
            <p:ph type="title"/>
          </p:nvPr>
        </p:nvSpPr>
        <p:spPr>
          <a:xfrm>
            <a:off x="488525" y="445250"/>
            <a:ext cx="8173200" cy="55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3&amp;4. Build model &amp; Cluster definition</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p:txBody>
      </p:sp>
      <p:sp>
        <p:nvSpPr>
          <p:cNvPr id="1406" name="Google Shape;1406;p69"/>
          <p:cNvSpPr txBox="1"/>
          <p:nvPr/>
        </p:nvSpPr>
        <p:spPr>
          <a:xfrm>
            <a:off x="680400" y="3128175"/>
            <a:ext cx="77832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Roboto"/>
                <a:ea typeface="Roboto"/>
                <a:cs typeface="Roboto"/>
                <a:sym typeface="Roboto"/>
              </a:rPr>
              <a:t>Define a new variable: </a:t>
            </a:r>
            <a:r>
              <a:rPr lang="en" sz="1200">
                <a:solidFill>
                  <a:schemeClr val="dk1"/>
                </a:solidFill>
                <a:latin typeface="Roboto"/>
                <a:ea typeface="Roboto"/>
                <a:cs typeface="Roboto"/>
                <a:sym typeface="Roboto"/>
              </a:rPr>
              <a:t>product review engagement</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0/1: low engagement</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3: middle engagement</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2: high engagement</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p:txBody>
      </p:sp>
      <p:sp>
        <p:nvSpPr>
          <p:cNvPr id="1407" name="Google Shape;1407;p69"/>
          <p:cNvSpPr txBox="1"/>
          <p:nvPr/>
        </p:nvSpPr>
        <p:spPr>
          <a:xfrm>
            <a:off x="683525" y="1959950"/>
            <a:ext cx="2937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Roboto"/>
                <a:ea typeface="Roboto"/>
                <a:cs typeface="Roboto"/>
                <a:sym typeface="Roboto"/>
              </a:rPr>
              <a:t>Check statistics of each cluster</a:t>
            </a:r>
            <a:r>
              <a:rPr b="1" lang="en" sz="1200">
                <a:solidFill>
                  <a:schemeClr val="dk1"/>
                </a:solidFill>
                <a:latin typeface="Roboto"/>
                <a:ea typeface="Roboto"/>
                <a:cs typeface="Roboto"/>
                <a:sym typeface="Roboto"/>
              </a:rPr>
              <a:t>: </a:t>
            </a:r>
            <a:endParaRPr b="1" sz="1200">
              <a:solidFill>
                <a:schemeClr val="dk1"/>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1" name="Shape 1411"/>
        <p:cNvGrpSpPr/>
        <p:nvPr/>
      </p:nvGrpSpPr>
      <p:grpSpPr>
        <a:xfrm>
          <a:off x="0" y="0"/>
          <a:ext cx="0" cy="0"/>
          <a:chOff x="0" y="0"/>
          <a:chExt cx="0" cy="0"/>
        </a:xfrm>
      </p:grpSpPr>
      <p:pic>
        <p:nvPicPr>
          <p:cNvPr id="1412" name="Google Shape;1412;p70"/>
          <p:cNvPicPr preferRelativeResize="0"/>
          <p:nvPr/>
        </p:nvPicPr>
        <p:blipFill>
          <a:blip r:embed="rId3">
            <a:alphaModFix/>
          </a:blip>
          <a:stretch>
            <a:fillRect/>
          </a:stretch>
        </p:blipFill>
        <p:spPr>
          <a:xfrm>
            <a:off x="152400" y="1950950"/>
            <a:ext cx="8329200" cy="3010850"/>
          </a:xfrm>
          <a:prstGeom prst="rect">
            <a:avLst/>
          </a:prstGeom>
          <a:noFill/>
          <a:ln>
            <a:noFill/>
          </a:ln>
        </p:spPr>
      </p:pic>
      <p:sp>
        <p:nvSpPr>
          <p:cNvPr id="1413" name="Google Shape;1413;p70"/>
          <p:cNvSpPr/>
          <p:nvPr/>
        </p:nvSpPr>
        <p:spPr>
          <a:xfrm>
            <a:off x="881575" y="1095650"/>
            <a:ext cx="7278000" cy="702900"/>
          </a:xfrm>
          <a:prstGeom prst="rect">
            <a:avLst/>
          </a:prstGeom>
          <a:solidFill>
            <a:srgbClr val="F2F2F2">
              <a:alpha val="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14" name="Google Shape;1414;p70"/>
          <p:cNvSpPr/>
          <p:nvPr/>
        </p:nvSpPr>
        <p:spPr>
          <a:xfrm>
            <a:off x="965389"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Get customer based data</a:t>
            </a:r>
            <a:endParaRPr b="1" sz="1000">
              <a:latin typeface="DM Sans"/>
              <a:ea typeface="DM Sans"/>
              <a:cs typeface="DM Sans"/>
              <a:sym typeface="DM Sans"/>
            </a:endParaRPr>
          </a:p>
        </p:txBody>
      </p:sp>
      <p:sp>
        <p:nvSpPr>
          <p:cNvPr id="1415" name="Google Shape;1415;p70"/>
          <p:cNvSpPr/>
          <p:nvPr/>
        </p:nvSpPr>
        <p:spPr>
          <a:xfrm>
            <a:off x="2446641"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Find optimal k</a:t>
            </a:r>
            <a:endParaRPr b="1" sz="1000">
              <a:latin typeface="DM Sans"/>
              <a:ea typeface="DM Sans"/>
              <a:cs typeface="DM Sans"/>
              <a:sym typeface="DM Sans"/>
            </a:endParaRPr>
          </a:p>
        </p:txBody>
      </p:sp>
      <p:sp>
        <p:nvSpPr>
          <p:cNvPr id="1416" name="Google Shape;1416;p70"/>
          <p:cNvSpPr/>
          <p:nvPr/>
        </p:nvSpPr>
        <p:spPr>
          <a:xfrm>
            <a:off x="3932374"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Build model</a:t>
            </a:r>
            <a:endParaRPr b="1" sz="1000">
              <a:latin typeface="DM Sans"/>
              <a:ea typeface="DM Sans"/>
              <a:cs typeface="DM Sans"/>
              <a:sym typeface="DM Sans"/>
            </a:endParaRPr>
          </a:p>
        </p:txBody>
      </p:sp>
      <p:sp>
        <p:nvSpPr>
          <p:cNvPr id="1417" name="Google Shape;1417;p70"/>
          <p:cNvSpPr/>
          <p:nvPr/>
        </p:nvSpPr>
        <p:spPr>
          <a:xfrm>
            <a:off x="5415872" y="1201650"/>
            <a:ext cx="1101300" cy="4311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Cluster definition</a:t>
            </a:r>
            <a:endParaRPr b="1" sz="1000">
              <a:latin typeface="DM Sans"/>
              <a:ea typeface="DM Sans"/>
              <a:cs typeface="DM Sans"/>
              <a:sym typeface="DM Sans"/>
            </a:endParaRPr>
          </a:p>
        </p:txBody>
      </p:sp>
      <p:sp>
        <p:nvSpPr>
          <p:cNvPr id="1418" name="Google Shape;1418;p70"/>
          <p:cNvSpPr/>
          <p:nvPr/>
        </p:nvSpPr>
        <p:spPr>
          <a:xfrm>
            <a:off x="6919590" y="1201650"/>
            <a:ext cx="1101300" cy="4311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DM Sans"/>
                <a:ea typeface="DM Sans"/>
                <a:cs typeface="DM Sans"/>
                <a:sym typeface="DM Sans"/>
              </a:rPr>
              <a:t>Business suggestion</a:t>
            </a:r>
            <a:endParaRPr b="1" sz="1000">
              <a:latin typeface="DM Sans"/>
              <a:ea typeface="DM Sans"/>
              <a:cs typeface="DM Sans"/>
              <a:sym typeface="DM Sans"/>
            </a:endParaRPr>
          </a:p>
        </p:txBody>
      </p:sp>
      <p:sp>
        <p:nvSpPr>
          <p:cNvPr id="1419" name="Google Shape;1419;p70"/>
          <p:cNvSpPr/>
          <p:nvPr/>
        </p:nvSpPr>
        <p:spPr>
          <a:xfrm>
            <a:off x="2139975"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20" name="Google Shape;1420;p70"/>
          <p:cNvSpPr/>
          <p:nvPr/>
        </p:nvSpPr>
        <p:spPr>
          <a:xfrm>
            <a:off x="3621228"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21" name="Google Shape;1421;p70"/>
          <p:cNvSpPr/>
          <p:nvPr/>
        </p:nvSpPr>
        <p:spPr>
          <a:xfrm>
            <a:off x="5111462"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22" name="Google Shape;1422;p70"/>
          <p:cNvSpPr/>
          <p:nvPr/>
        </p:nvSpPr>
        <p:spPr>
          <a:xfrm>
            <a:off x="6601697" y="1284300"/>
            <a:ext cx="233100" cy="265800"/>
          </a:xfrm>
          <a:prstGeom prst="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23" name="Google Shape;1423;p70"/>
          <p:cNvSpPr txBox="1"/>
          <p:nvPr/>
        </p:nvSpPr>
        <p:spPr>
          <a:xfrm>
            <a:off x="824975" y="1087800"/>
            <a:ext cx="7316100" cy="658800"/>
          </a:xfrm>
          <a:prstGeom prst="rect">
            <a:avLst/>
          </a:prstGeom>
          <a:solidFill>
            <a:srgbClr val="F2F2F2">
              <a:alpha val="0"/>
            </a:srgbClr>
          </a:solidFill>
          <a:ln cap="flat" cmpd="sng" w="9525">
            <a:solidFill>
              <a:srgbClr val="000000"/>
            </a:solidFill>
            <a:prstDash val="lgDashDot"/>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9FC5E8"/>
              </a:solidFill>
              <a:highlight>
                <a:srgbClr val="A4C2F4"/>
              </a:highlight>
              <a:latin typeface="DM Sans"/>
              <a:ea typeface="DM Sans"/>
              <a:cs typeface="DM Sans"/>
              <a:sym typeface="DM Sans"/>
            </a:endParaRPr>
          </a:p>
        </p:txBody>
      </p:sp>
      <p:sp>
        <p:nvSpPr>
          <p:cNvPr id="1424" name="Google Shape;1424;p70"/>
          <p:cNvSpPr txBox="1"/>
          <p:nvPr/>
        </p:nvSpPr>
        <p:spPr>
          <a:xfrm>
            <a:off x="488525" y="1836250"/>
            <a:ext cx="7783200" cy="314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1. </a:t>
            </a:r>
            <a:r>
              <a:rPr b="1" lang="en" sz="1200">
                <a:solidFill>
                  <a:schemeClr val="dk1"/>
                </a:solidFill>
                <a:latin typeface="Roboto"/>
                <a:ea typeface="Roboto"/>
                <a:cs typeface="Roboto"/>
                <a:sym typeface="Roboto"/>
              </a:rPr>
              <a:t>L</a:t>
            </a:r>
            <a:r>
              <a:rPr b="1" lang="en" sz="1200">
                <a:solidFill>
                  <a:schemeClr val="dk1"/>
                </a:solidFill>
                <a:latin typeface="Roboto"/>
                <a:ea typeface="Roboto"/>
                <a:cs typeface="Roboto"/>
                <a:sym typeface="Roboto"/>
              </a:rPr>
              <a:t>ow engagement</a:t>
            </a:r>
            <a:endParaRPr b="1" sz="1200">
              <a:solidFill>
                <a:schemeClr val="dk1"/>
              </a:solidFill>
              <a:latin typeface="Roboto"/>
              <a:ea typeface="Roboto"/>
              <a:cs typeface="Roboto"/>
              <a:sym typeface="Roboto"/>
            </a:endParaRPr>
          </a:p>
          <a:p>
            <a:pPr indent="0" lvl="0" marL="0" rtl="0" algn="l">
              <a:spcBef>
                <a:spcPts val="0"/>
              </a:spcBef>
              <a:spcAft>
                <a:spcPts val="0"/>
              </a:spcAft>
              <a:buNone/>
            </a:pPr>
            <a:r>
              <a:t/>
            </a:r>
            <a:endParaRPr b="1" sz="1200">
              <a:solidFill>
                <a:schemeClr val="dk1"/>
              </a:solidFill>
              <a:latin typeface="Roboto"/>
              <a:ea typeface="Roboto"/>
              <a:cs typeface="Roboto"/>
              <a:sym typeface="Roboto"/>
            </a:endParaRPr>
          </a:p>
          <a:p>
            <a:pPr indent="0" lvl="0" marL="0" rtl="0" algn="l">
              <a:spcBef>
                <a:spcPts val="0"/>
              </a:spcBef>
              <a:spcAft>
                <a:spcPts val="0"/>
              </a:spcAft>
              <a:buNone/>
            </a:pPr>
            <a:r>
              <a:rPr b="1" lang="en" sz="1200">
                <a:solidFill>
                  <a:schemeClr val="dk1"/>
                </a:solidFill>
                <a:latin typeface="Roboto"/>
                <a:ea typeface="Roboto"/>
                <a:cs typeface="Roboto"/>
                <a:sym typeface="Roboto"/>
              </a:rPr>
              <a:t>T</a:t>
            </a:r>
            <a:r>
              <a:rPr b="1" lang="en" sz="1200">
                <a:solidFill>
                  <a:schemeClr val="dk1"/>
                </a:solidFill>
                <a:latin typeface="Roboto"/>
                <a:ea typeface="Roboto"/>
                <a:cs typeface="Roboto"/>
                <a:sym typeface="Roboto"/>
              </a:rPr>
              <a:t>arget marketing strategies</a:t>
            </a:r>
            <a:r>
              <a:rPr lang="en" sz="1200">
                <a:solidFill>
                  <a:schemeClr val="dk1"/>
                </a:solidFill>
                <a:latin typeface="Roboto"/>
                <a:ea typeface="Roboto"/>
                <a:cs typeface="Roboto"/>
                <a:sym typeface="Roboto"/>
              </a:rPr>
              <a:t>: Implement targeted marketing strategies to increase customer engagement, such as email campaigns that encourage reviews in exchange for a discount on future purchases.</a:t>
            </a:r>
            <a:endParaRPr sz="1200">
              <a:solidFill>
                <a:schemeClr val="dk1"/>
              </a:solidFill>
              <a:latin typeface="Roboto"/>
              <a:ea typeface="Roboto"/>
              <a:cs typeface="Roboto"/>
              <a:sym typeface="Roboto"/>
            </a:endParaRPr>
          </a:p>
          <a:p>
            <a:pPr indent="0" lvl="0" marL="0" rtl="0" algn="l">
              <a:spcBef>
                <a:spcPts val="0"/>
              </a:spcBef>
              <a:spcAft>
                <a:spcPts val="0"/>
              </a:spcAft>
              <a:buNone/>
            </a:pPr>
            <a:r>
              <a:rPr b="1" lang="en" sz="1200">
                <a:solidFill>
                  <a:schemeClr val="dk1"/>
                </a:solidFill>
                <a:latin typeface="Roboto"/>
                <a:ea typeface="Roboto"/>
                <a:cs typeface="Roboto"/>
                <a:sym typeface="Roboto"/>
              </a:rPr>
              <a:t>Feedback Loop:</a:t>
            </a:r>
            <a:r>
              <a:rPr lang="en" sz="1200">
                <a:solidFill>
                  <a:schemeClr val="dk1"/>
                </a:solidFill>
                <a:latin typeface="Roboto"/>
                <a:ea typeface="Roboto"/>
                <a:cs typeface="Roboto"/>
                <a:sym typeface="Roboto"/>
              </a:rPr>
              <a:t> Send out surveys or feedback requests to understand why their engagement is low and what could be improved in their experience.</a:t>
            </a:r>
            <a:endParaRPr sz="1200">
              <a:solidFill>
                <a:schemeClr val="dk1"/>
              </a:solidFill>
              <a:latin typeface="Roboto"/>
              <a:ea typeface="Roboto"/>
              <a:cs typeface="Roboto"/>
              <a:sym typeface="Roboto"/>
            </a:endParaRPr>
          </a:p>
          <a:p>
            <a:pPr indent="0" lvl="0" marL="0" rtl="0" algn="l">
              <a:spcBef>
                <a:spcPts val="0"/>
              </a:spcBef>
              <a:spcAft>
                <a:spcPts val="0"/>
              </a:spcAft>
              <a:buNone/>
            </a:pPr>
            <a:r>
              <a:rPr b="1" lang="en" sz="1200">
                <a:solidFill>
                  <a:schemeClr val="dk1"/>
                </a:solidFill>
                <a:latin typeface="Roboto"/>
                <a:ea typeface="Roboto"/>
                <a:cs typeface="Roboto"/>
                <a:sym typeface="Roboto"/>
              </a:rPr>
              <a:t>Apply New Recommendation System: </a:t>
            </a:r>
            <a:r>
              <a:rPr lang="en" sz="1200">
                <a:solidFill>
                  <a:srgbClr val="374151"/>
                </a:solidFill>
                <a:latin typeface="Roboto"/>
                <a:ea typeface="Roboto"/>
                <a:cs typeface="Roboto"/>
                <a:sym typeface="Roboto"/>
              </a:rPr>
              <a:t>To increase their interaction with our products or services. </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2</a:t>
            </a:r>
            <a:r>
              <a:rPr b="1" lang="en" sz="1200">
                <a:solidFill>
                  <a:schemeClr val="dk1"/>
                </a:solidFill>
                <a:latin typeface="Roboto"/>
                <a:ea typeface="Roboto"/>
                <a:cs typeface="Roboto"/>
                <a:sym typeface="Roboto"/>
              </a:rPr>
              <a:t>. Middle &amp; High engagement</a:t>
            </a:r>
            <a:endParaRPr b="1" sz="1200">
              <a:solidFill>
                <a:schemeClr val="dk1"/>
              </a:solidFill>
              <a:latin typeface="Roboto"/>
              <a:ea typeface="Roboto"/>
              <a:cs typeface="Roboto"/>
              <a:sym typeface="Roboto"/>
            </a:endParaRPr>
          </a:p>
          <a:p>
            <a:pPr indent="0" lvl="0" marL="0" rtl="0" algn="l">
              <a:spcBef>
                <a:spcPts val="0"/>
              </a:spcBef>
              <a:spcAft>
                <a:spcPts val="0"/>
              </a:spcAft>
              <a:buNone/>
            </a:pPr>
            <a:r>
              <a:t/>
            </a:r>
            <a:endParaRPr b="1" sz="1200">
              <a:solidFill>
                <a:schemeClr val="dk1"/>
              </a:solidFill>
              <a:latin typeface="Roboto"/>
              <a:ea typeface="Roboto"/>
              <a:cs typeface="Roboto"/>
              <a:sym typeface="Roboto"/>
            </a:endParaRPr>
          </a:p>
          <a:p>
            <a:pPr indent="0" lvl="0" marL="0" rtl="0" algn="l">
              <a:spcBef>
                <a:spcPts val="0"/>
              </a:spcBef>
              <a:spcAft>
                <a:spcPts val="0"/>
              </a:spcAft>
              <a:buNone/>
            </a:pPr>
            <a:r>
              <a:rPr b="1" lang="en" sz="1200">
                <a:solidFill>
                  <a:schemeClr val="dk1"/>
                </a:solidFill>
                <a:latin typeface="Roboto"/>
                <a:ea typeface="Roboto"/>
                <a:cs typeface="Roboto"/>
                <a:sym typeface="Roboto"/>
              </a:rPr>
              <a:t>Community Building: </a:t>
            </a:r>
            <a:r>
              <a:rPr lang="en" sz="1200">
                <a:solidFill>
                  <a:schemeClr val="dk1"/>
                </a:solidFill>
                <a:latin typeface="Roboto"/>
                <a:ea typeface="Roboto"/>
                <a:cs typeface="Roboto"/>
                <a:sym typeface="Roboto"/>
              </a:rPr>
              <a:t>Invite these customers to a VIP club or community where they can share their experiences, get early access to new products, and feel more connected to the brand.</a:t>
            </a:r>
            <a:endParaRPr sz="1200">
              <a:solidFill>
                <a:schemeClr val="dk1"/>
              </a:solidFill>
              <a:latin typeface="Roboto"/>
              <a:ea typeface="Roboto"/>
              <a:cs typeface="Roboto"/>
              <a:sym typeface="Roboto"/>
            </a:endParaRPr>
          </a:p>
          <a:p>
            <a:pPr indent="0" lvl="0" marL="0" rtl="0" algn="l">
              <a:spcBef>
                <a:spcPts val="0"/>
              </a:spcBef>
              <a:spcAft>
                <a:spcPts val="0"/>
              </a:spcAft>
              <a:buNone/>
            </a:pPr>
            <a:r>
              <a:rPr b="1" lang="en" sz="1200">
                <a:solidFill>
                  <a:schemeClr val="dk1"/>
                </a:solidFill>
                <a:latin typeface="Roboto"/>
                <a:ea typeface="Roboto"/>
                <a:cs typeface="Roboto"/>
                <a:sym typeface="Roboto"/>
              </a:rPr>
              <a:t>Extra Access: </a:t>
            </a:r>
            <a:r>
              <a:rPr lang="en" sz="1200">
                <a:solidFill>
                  <a:schemeClr val="dk1"/>
                </a:solidFill>
                <a:latin typeface="Roboto"/>
                <a:ea typeface="Roboto"/>
                <a:cs typeface="Roboto"/>
                <a:sym typeface="Roboto"/>
              </a:rPr>
              <a:t>Provide early access to new products, special editions, or exclusive previews as a reward for their high engagement. Put them into experiment group while performing A/B testing.</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p:txBody>
      </p:sp>
      <p:sp>
        <p:nvSpPr>
          <p:cNvPr id="1425" name="Google Shape;1425;p70"/>
          <p:cNvSpPr txBox="1"/>
          <p:nvPr>
            <p:ph type="title"/>
          </p:nvPr>
        </p:nvSpPr>
        <p:spPr>
          <a:xfrm>
            <a:off x="488525" y="445250"/>
            <a:ext cx="6750000" cy="55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5</a:t>
            </a:r>
            <a:r>
              <a:rPr lang="en" sz="3000"/>
              <a:t>. Business suggestion</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9" name="Shape 1429"/>
        <p:cNvGrpSpPr/>
        <p:nvPr/>
      </p:nvGrpSpPr>
      <p:grpSpPr>
        <a:xfrm>
          <a:off x="0" y="0"/>
          <a:ext cx="0" cy="0"/>
          <a:chOff x="0" y="0"/>
          <a:chExt cx="0" cy="0"/>
        </a:xfrm>
      </p:grpSpPr>
      <p:sp>
        <p:nvSpPr>
          <p:cNvPr id="1430" name="Google Shape;1430;p71"/>
          <p:cNvSpPr txBox="1"/>
          <p:nvPr>
            <p:ph type="title"/>
          </p:nvPr>
        </p:nvSpPr>
        <p:spPr>
          <a:xfrm>
            <a:off x="437100" y="209425"/>
            <a:ext cx="73053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Future Work</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sp>
        <p:nvSpPr>
          <p:cNvPr id="1431" name="Google Shape;1431;p71"/>
          <p:cNvSpPr txBox="1"/>
          <p:nvPr/>
        </p:nvSpPr>
        <p:spPr>
          <a:xfrm>
            <a:off x="711400" y="924025"/>
            <a:ext cx="7851900" cy="44367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1400"/>
              </a:spcBef>
              <a:spcAft>
                <a:spcPts val="0"/>
              </a:spcAft>
              <a:buNone/>
            </a:pPr>
            <a:r>
              <a:rPr b="1" lang="en" sz="1650">
                <a:latin typeface="Roboto"/>
                <a:ea typeface="Roboto"/>
                <a:cs typeface="Roboto"/>
                <a:sym typeface="Roboto"/>
              </a:rPr>
              <a:t>Advanced Machine Learning and NLP Techniques</a:t>
            </a:r>
            <a:endParaRPr sz="1200">
              <a:latin typeface="Roboto"/>
              <a:ea typeface="Roboto"/>
              <a:cs typeface="Roboto"/>
              <a:sym typeface="Roboto"/>
            </a:endParaRPr>
          </a:p>
          <a:p>
            <a:pPr indent="-304800" lvl="0" marL="457200" rtl="0" algn="l">
              <a:lnSpc>
                <a:spcPct val="115000"/>
              </a:lnSpc>
              <a:spcBef>
                <a:spcPts val="400"/>
              </a:spcBef>
              <a:spcAft>
                <a:spcPts val="0"/>
              </a:spcAft>
              <a:buSzPts val="1200"/>
              <a:buFont typeface="Roboto"/>
              <a:buChar char="●"/>
            </a:pPr>
            <a:r>
              <a:rPr b="1" lang="en" sz="1200">
                <a:latin typeface="Roboto"/>
                <a:ea typeface="Roboto"/>
                <a:cs typeface="Roboto"/>
                <a:sym typeface="Roboto"/>
              </a:rPr>
              <a:t>Aspect-Based Sentiment Analysis</a:t>
            </a:r>
            <a:r>
              <a:rPr lang="en" sz="1200">
                <a:latin typeface="Roboto"/>
                <a:ea typeface="Roboto"/>
                <a:cs typeface="Roboto"/>
                <a:sym typeface="Roboto"/>
              </a:rPr>
              <a:t>: Move beyond overall sentiment to analyze specific aspects of products, like quality, price, or usability.</a:t>
            </a:r>
            <a:endParaRPr sz="1200">
              <a:latin typeface="Roboto"/>
              <a:ea typeface="Roboto"/>
              <a:cs typeface="Roboto"/>
              <a:sym typeface="Roboto"/>
            </a:endParaRPr>
          </a:p>
          <a:p>
            <a:pPr indent="-304800" lvl="0" marL="457200" rtl="0" algn="l">
              <a:lnSpc>
                <a:spcPct val="115000"/>
              </a:lnSpc>
              <a:spcBef>
                <a:spcPts val="0"/>
              </a:spcBef>
              <a:spcAft>
                <a:spcPts val="0"/>
              </a:spcAft>
              <a:buSzPts val="1200"/>
              <a:buFont typeface="Roboto"/>
              <a:buChar char="●"/>
            </a:pPr>
            <a:r>
              <a:rPr b="1" lang="en" sz="1200">
                <a:latin typeface="Roboto"/>
                <a:ea typeface="Roboto"/>
                <a:cs typeface="Roboto"/>
                <a:sym typeface="Roboto"/>
              </a:rPr>
              <a:t>Deep Learning</a:t>
            </a:r>
            <a:r>
              <a:rPr lang="en" sz="1200">
                <a:latin typeface="Roboto"/>
                <a:ea typeface="Roboto"/>
                <a:cs typeface="Roboto"/>
                <a:sym typeface="Roboto"/>
              </a:rPr>
              <a:t>: Incorporate deep learning models for more nuanced sentiment analysis and enhanced recommendation systems.</a:t>
            </a:r>
            <a:endParaRPr sz="1200">
              <a:latin typeface="Roboto"/>
              <a:ea typeface="Roboto"/>
              <a:cs typeface="Roboto"/>
              <a:sym typeface="Roboto"/>
            </a:endParaRPr>
          </a:p>
          <a:p>
            <a:pPr indent="0" lvl="0" marL="0" rtl="0" algn="l">
              <a:lnSpc>
                <a:spcPct val="160000"/>
              </a:lnSpc>
              <a:spcBef>
                <a:spcPts val="1500"/>
              </a:spcBef>
              <a:spcAft>
                <a:spcPts val="0"/>
              </a:spcAft>
              <a:buNone/>
            </a:pPr>
            <a:r>
              <a:rPr b="1" lang="en" sz="1650">
                <a:latin typeface="Roboto"/>
                <a:ea typeface="Roboto"/>
                <a:cs typeface="Roboto"/>
                <a:sym typeface="Roboto"/>
              </a:rPr>
              <a:t>Larger and More Diverse Data Integration</a:t>
            </a:r>
            <a:endParaRPr b="1" sz="1650">
              <a:latin typeface="Roboto"/>
              <a:ea typeface="Roboto"/>
              <a:cs typeface="Roboto"/>
              <a:sym typeface="Roboto"/>
            </a:endParaRPr>
          </a:p>
          <a:p>
            <a:pPr indent="-304800" lvl="0" marL="457200" rtl="0" algn="l">
              <a:lnSpc>
                <a:spcPct val="115000"/>
              </a:lnSpc>
              <a:spcBef>
                <a:spcPts val="400"/>
              </a:spcBef>
              <a:spcAft>
                <a:spcPts val="0"/>
              </a:spcAft>
              <a:buSzPts val="1200"/>
              <a:buFont typeface="Roboto"/>
              <a:buChar char="●"/>
            </a:pPr>
            <a:r>
              <a:rPr b="1" lang="en" sz="1200">
                <a:latin typeface="Roboto"/>
                <a:ea typeface="Roboto"/>
                <a:cs typeface="Roboto"/>
                <a:sym typeface="Roboto"/>
              </a:rPr>
              <a:t>Cross-Platform Analysis</a:t>
            </a:r>
            <a:r>
              <a:rPr lang="en" sz="1200">
                <a:latin typeface="Roboto"/>
                <a:ea typeface="Roboto"/>
                <a:cs typeface="Roboto"/>
                <a:sym typeface="Roboto"/>
              </a:rPr>
              <a:t>: Incorporate reviews and ratings from other e-commerce platforms for a more comprehensive analysis.</a:t>
            </a:r>
            <a:endParaRPr sz="1200">
              <a:latin typeface="Roboto"/>
              <a:ea typeface="Roboto"/>
              <a:cs typeface="Roboto"/>
              <a:sym typeface="Roboto"/>
            </a:endParaRPr>
          </a:p>
          <a:p>
            <a:pPr indent="0" lvl="0" marL="0" rtl="0" algn="l">
              <a:lnSpc>
                <a:spcPct val="160000"/>
              </a:lnSpc>
              <a:spcBef>
                <a:spcPts val="1500"/>
              </a:spcBef>
              <a:spcAft>
                <a:spcPts val="0"/>
              </a:spcAft>
              <a:buNone/>
            </a:pPr>
            <a:r>
              <a:rPr b="1" lang="en" sz="1650">
                <a:latin typeface="Roboto"/>
                <a:ea typeface="Roboto"/>
                <a:cs typeface="Roboto"/>
                <a:sym typeface="Roboto"/>
              </a:rPr>
              <a:t>Real-Time Data Processing</a:t>
            </a:r>
            <a:endParaRPr b="1" sz="1650">
              <a:latin typeface="Roboto"/>
              <a:ea typeface="Roboto"/>
              <a:cs typeface="Roboto"/>
              <a:sym typeface="Roboto"/>
            </a:endParaRPr>
          </a:p>
          <a:p>
            <a:pPr indent="-304800" lvl="0" marL="457200" rtl="0" algn="l">
              <a:lnSpc>
                <a:spcPct val="115000"/>
              </a:lnSpc>
              <a:spcBef>
                <a:spcPts val="400"/>
              </a:spcBef>
              <a:spcAft>
                <a:spcPts val="0"/>
              </a:spcAft>
              <a:buSzPts val="1200"/>
              <a:buFont typeface="Roboto"/>
              <a:buChar char="●"/>
            </a:pPr>
            <a:r>
              <a:rPr b="1" lang="en" sz="1200">
                <a:latin typeface="Roboto"/>
                <a:ea typeface="Roboto"/>
                <a:cs typeface="Roboto"/>
                <a:sym typeface="Roboto"/>
              </a:rPr>
              <a:t>Streaming Data</a:t>
            </a:r>
            <a:r>
              <a:rPr lang="en" sz="1200">
                <a:latin typeface="Roboto"/>
                <a:ea typeface="Roboto"/>
                <a:cs typeface="Roboto"/>
                <a:sym typeface="Roboto"/>
              </a:rPr>
              <a:t>: Implement real-time analysis of customer reviews using streaming technologies like Apache Kafka and Spark Streaming.</a:t>
            </a:r>
            <a:endParaRPr sz="1200">
              <a:latin typeface="Roboto"/>
              <a:ea typeface="Roboto"/>
              <a:cs typeface="Roboto"/>
              <a:sym typeface="Roboto"/>
            </a:endParaRPr>
          </a:p>
          <a:p>
            <a:pPr indent="0" lvl="0" marL="457200" rtl="0" algn="l">
              <a:lnSpc>
                <a:spcPct val="115000"/>
              </a:lnSpc>
              <a:spcBef>
                <a:spcPts val="1500"/>
              </a:spcBef>
              <a:spcAft>
                <a:spcPts val="0"/>
              </a:spcAft>
              <a:buNone/>
            </a:pPr>
            <a:r>
              <a:t/>
            </a:r>
            <a:endParaRPr sz="1100"/>
          </a:p>
          <a:p>
            <a:pPr indent="0" lvl="0" marL="0" rtl="0" algn="l">
              <a:spcBef>
                <a:spcPts val="1500"/>
              </a:spcBef>
              <a:spcAft>
                <a:spcPts val="0"/>
              </a:spcAft>
              <a:buNone/>
            </a:pPr>
            <a:r>
              <a:t/>
            </a:r>
            <a:endParaRPr>
              <a:solidFill>
                <a:schemeClr val="dk1"/>
              </a:solidFill>
              <a:latin typeface="DM Sans"/>
              <a:ea typeface="DM Sans"/>
              <a:cs typeface="DM Sans"/>
              <a:sym typeface="DM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5" name="Shape 1435"/>
        <p:cNvGrpSpPr/>
        <p:nvPr/>
      </p:nvGrpSpPr>
      <p:grpSpPr>
        <a:xfrm>
          <a:off x="0" y="0"/>
          <a:ext cx="0" cy="0"/>
          <a:chOff x="0" y="0"/>
          <a:chExt cx="0" cy="0"/>
        </a:xfrm>
      </p:grpSpPr>
      <p:sp>
        <p:nvSpPr>
          <p:cNvPr id="1436" name="Google Shape;1436;p72"/>
          <p:cNvSpPr txBox="1"/>
          <p:nvPr>
            <p:ph type="title"/>
          </p:nvPr>
        </p:nvSpPr>
        <p:spPr>
          <a:xfrm>
            <a:off x="437100" y="209425"/>
            <a:ext cx="73053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Conclusion</a:t>
            </a:r>
            <a:endParaRPr sz="4400"/>
          </a:p>
          <a:p>
            <a:pPr indent="0" lvl="0" marL="0" rtl="0" algn="l">
              <a:spcBef>
                <a:spcPts val="0"/>
              </a:spcBef>
              <a:spcAft>
                <a:spcPts val="0"/>
              </a:spcAft>
              <a:buNone/>
            </a:pPr>
            <a:r>
              <a:t/>
            </a:r>
            <a:endParaRPr sz="4400"/>
          </a:p>
          <a:p>
            <a:pPr indent="0" lvl="0" marL="0" rtl="0" algn="l">
              <a:spcBef>
                <a:spcPts val="0"/>
              </a:spcBef>
              <a:spcAft>
                <a:spcPts val="0"/>
              </a:spcAft>
              <a:buNone/>
            </a:pPr>
            <a:r>
              <a:t/>
            </a:r>
            <a:endParaRPr sz="4400"/>
          </a:p>
        </p:txBody>
      </p:sp>
      <p:sp>
        <p:nvSpPr>
          <p:cNvPr id="1437" name="Google Shape;1437;p72"/>
          <p:cNvSpPr txBox="1"/>
          <p:nvPr/>
        </p:nvSpPr>
        <p:spPr>
          <a:xfrm>
            <a:off x="739050" y="1272875"/>
            <a:ext cx="7003500" cy="3004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solidFill>
                <a:srgbClr val="0F0F0F"/>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374151"/>
                </a:solidFill>
                <a:latin typeface="Roboto"/>
                <a:ea typeface="Roboto"/>
                <a:cs typeface="Roboto"/>
                <a:sym typeface="Roboto"/>
              </a:rPr>
              <a:t>The Amazon Review Analysis project successfully integrated Sentiment Analysis, Product Recommendation System, and Customer Segmentation, showcasing the immense value of data analytics in enhancing customer experiences and guiding business strategies.</a:t>
            </a:r>
            <a:endParaRPr sz="1200">
              <a:solidFill>
                <a:srgbClr val="374151"/>
              </a:solidFill>
              <a:latin typeface="Roboto"/>
              <a:ea typeface="Roboto"/>
              <a:cs typeface="Roboto"/>
              <a:sym typeface="Roboto"/>
            </a:endParaRPr>
          </a:p>
          <a:p>
            <a:pPr indent="-304800" lvl="0" marL="457200" rtl="0" algn="l">
              <a:lnSpc>
                <a:spcPct val="115000"/>
              </a:lnSpc>
              <a:spcBef>
                <a:spcPts val="1500"/>
              </a:spcBef>
              <a:spcAft>
                <a:spcPts val="0"/>
              </a:spcAft>
              <a:buClr>
                <a:srgbClr val="374151"/>
              </a:buClr>
              <a:buSzPts val="1200"/>
              <a:buFont typeface="Roboto"/>
              <a:buChar char="●"/>
            </a:pPr>
            <a:r>
              <a:rPr b="1" lang="en" sz="1200">
                <a:solidFill>
                  <a:srgbClr val="374151"/>
                </a:solidFill>
                <a:latin typeface="Roboto"/>
                <a:ea typeface="Roboto"/>
                <a:cs typeface="Roboto"/>
                <a:sym typeface="Roboto"/>
              </a:rPr>
              <a:t>Sentiment Analysis </a:t>
            </a:r>
            <a:r>
              <a:rPr lang="en" sz="1200">
                <a:solidFill>
                  <a:srgbClr val="374151"/>
                </a:solidFill>
                <a:latin typeface="Roboto"/>
                <a:ea typeface="Roboto"/>
                <a:cs typeface="Roboto"/>
                <a:sym typeface="Roboto"/>
              </a:rPr>
              <a:t>provided crucial insights into customer opinions, aiding in product improvement and responsive decision-making.</a:t>
            </a:r>
            <a:endParaRPr sz="1200">
              <a:solidFill>
                <a:srgbClr val="374151"/>
              </a:solidFill>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Char char="●"/>
            </a:pPr>
            <a:r>
              <a:rPr b="1" lang="en" sz="1200">
                <a:solidFill>
                  <a:srgbClr val="374151"/>
                </a:solidFill>
                <a:latin typeface="Roboto"/>
                <a:ea typeface="Roboto"/>
                <a:cs typeface="Roboto"/>
                <a:sym typeface="Roboto"/>
              </a:rPr>
              <a:t>The Product Recommendation System</a:t>
            </a:r>
            <a:r>
              <a:rPr lang="en" sz="1200">
                <a:solidFill>
                  <a:srgbClr val="374151"/>
                </a:solidFill>
                <a:latin typeface="Roboto"/>
                <a:ea typeface="Roboto"/>
                <a:cs typeface="Roboto"/>
                <a:sym typeface="Roboto"/>
              </a:rPr>
              <a:t> personalized shopping experiences, significantly boosting sales through targeted product suggestions.</a:t>
            </a:r>
            <a:endParaRPr sz="1200">
              <a:solidFill>
                <a:srgbClr val="374151"/>
              </a:solidFill>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Char char="●"/>
            </a:pPr>
            <a:r>
              <a:rPr b="1" lang="en" sz="1200">
                <a:solidFill>
                  <a:srgbClr val="374151"/>
                </a:solidFill>
                <a:latin typeface="Roboto"/>
                <a:ea typeface="Roboto"/>
                <a:cs typeface="Roboto"/>
                <a:sym typeface="Roboto"/>
              </a:rPr>
              <a:t>Customer Segmentation </a:t>
            </a:r>
            <a:r>
              <a:rPr lang="en" sz="1200">
                <a:solidFill>
                  <a:srgbClr val="374151"/>
                </a:solidFill>
                <a:latin typeface="Roboto"/>
                <a:ea typeface="Roboto"/>
                <a:cs typeface="Roboto"/>
                <a:sym typeface="Roboto"/>
              </a:rPr>
              <a:t>enabled precise marketing strategies and improved service offerings by categorizing customers based on behavior and preferences.</a:t>
            </a:r>
            <a:endParaRPr sz="1200">
              <a:solidFill>
                <a:srgbClr val="374151"/>
              </a:solidFill>
              <a:latin typeface="Roboto"/>
              <a:ea typeface="Roboto"/>
              <a:cs typeface="Roboto"/>
              <a:sym typeface="Roboto"/>
            </a:endParaRPr>
          </a:p>
          <a:p>
            <a:pPr indent="0" lvl="0" marL="0" rtl="0" algn="l">
              <a:spcBef>
                <a:spcPts val="1500"/>
              </a:spcBef>
              <a:spcAft>
                <a:spcPts val="0"/>
              </a:spcAft>
              <a:buNone/>
            </a:pPr>
            <a:r>
              <a:t/>
            </a:r>
            <a:endParaRPr sz="1700">
              <a:solidFill>
                <a:srgbClr val="0F0F0F"/>
              </a:solidFill>
              <a:latin typeface="Roboto"/>
              <a:ea typeface="Roboto"/>
              <a:cs typeface="Roboto"/>
              <a:sym typeface="Robot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1" name="Shape 1441"/>
        <p:cNvGrpSpPr/>
        <p:nvPr/>
      </p:nvGrpSpPr>
      <p:grpSpPr>
        <a:xfrm>
          <a:off x="0" y="0"/>
          <a:ext cx="0" cy="0"/>
          <a:chOff x="0" y="0"/>
          <a:chExt cx="0" cy="0"/>
        </a:xfrm>
      </p:grpSpPr>
      <p:sp>
        <p:nvSpPr>
          <p:cNvPr id="1442" name="Google Shape;1442;p73"/>
          <p:cNvSpPr txBox="1"/>
          <p:nvPr>
            <p:ph type="title"/>
          </p:nvPr>
        </p:nvSpPr>
        <p:spPr>
          <a:xfrm>
            <a:off x="2412750" y="1255563"/>
            <a:ext cx="4318500" cy="253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500"/>
              <a:t>Thank</a:t>
            </a:r>
            <a:endParaRPr sz="9500"/>
          </a:p>
          <a:p>
            <a:pPr indent="0" lvl="0" marL="0" rtl="0" algn="ctr">
              <a:spcBef>
                <a:spcPts val="0"/>
              </a:spcBef>
              <a:spcAft>
                <a:spcPts val="0"/>
              </a:spcAft>
              <a:buNone/>
            </a:pPr>
            <a:r>
              <a:rPr lang="en" sz="9500"/>
              <a:t>You!</a:t>
            </a:r>
            <a:endParaRPr sz="9500"/>
          </a:p>
        </p:txBody>
      </p:sp>
      <p:grpSp>
        <p:nvGrpSpPr>
          <p:cNvPr id="1443" name="Google Shape;1443;p73"/>
          <p:cNvGrpSpPr/>
          <p:nvPr/>
        </p:nvGrpSpPr>
        <p:grpSpPr>
          <a:xfrm flipH="1">
            <a:off x="480921" y="3476299"/>
            <a:ext cx="767301" cy="840841"/>
            <a:chOff x="1022650" y="2958050"/>
            <a:chExt cx="393125" cy="430825"/>
          </a:xfrm>
        </p:grpSpPr>
        <p:sp>
          <p:nvSpPr>
            <p:cNvPr id="1444" name="Google Shape;1444;p73"/>
            <p:cNvSpPr/>
            <p:nvPr/>
          </p:nvSpPr>
          <p:spPr>
            <a:xfrm>
              <a:off x="1022650" y="2958050"/>
              <a:ext cx="393125" cy="430825"/>
            </a:xfrm>
            <a:custGeom>
              <a:rect b="b" l="l" r="r" t="t"/>
              <a:pathLst>
                <a:path extrusionOk="0" h="17233" w="15725">
                  <a:moveTo>
                    <a:pt x="7692" y="0"/>
                  </a:moveTo>
                  <a:cubicBezTo>
                    <a:pt x="7019" y="0"/>
                    <a:pt x="6339" y="91"/>
                    <a:pt x="5670" y="278"/>
                  </a:cubicBezTo>
                  <a:cubicBezTo>
                    <a:pt x="2724" y="1090"/>
                    <a:pt x="577" y="3617"/>
                    <a:pt x="224" y="6654"/>
                  </a:cubicBezTo>
                  <a:lnTo>
                    <a:pt x="224" y="6667"/>
                  </a:lnTo>
                  <a:cubicBezTo>
                    <a:pt x="80" y="7806"/>
                    <a:pt x="106" y="8985"/>
                    <a:pt x="66" y="10097"/>
                  </a:cubicBezTo>
                  <a:cubicBezTo>
                    <a:pt x="1" y="12480"/>
                    <a:pt x="53" y="14863"/>
                    <a:pt x="237" y="17233"/>
                  </a:cubicBezTo>
                  <a:cubicBezTo>
                    <a:pt x="1035" y="16146"/>
                    <a:pt x="2004" y="15190"/>
                    <a:pt x="3091" y="14392"/>
                  </a:cubicBezTo>
                  <a:cubicBezTo>
                    <a:pt x="3300" y="14208"/>
                    <a:pt x="3549" y="14090"/>
                    <a:pt x="3824" y="14064"/>
                  </a:cubicBezTo>
                  <a:cubicBezTo>
                    <a:pt x="3831" y="14064"/>
                    <a:pt x="3838" y="14064"/>
                    <a:pt x="3845" y="14064"/>
                  </a:cubicBezTo>
                  <a:cubicBezTo>
                    <a:pt x="4667" y="14064"/>
                    <a:pt x="5730" y="14825"/>
                    <a:pt x="6626" y="14941"/>
                  </a:cubicBezTo>
                  <a:cubicBezTo>
                    <a:pt x="6982" y="14992"/>
                    <a:pt x="7338" y="15017"/>
                    <a:pt x="7691" y="15017"/>
                  </a:cubicBezTo>
                  <a:cubicBezTo>
                    <a:pt x="10334" y="15017"/>
                    <a:pt x="12817" y="13622"/>
                    <a:pt x="14180" y="11289"/>
                  </a:cubicBezTo>
                  <a:cubicBezTo>
                    <a:pt x="15725" y="8657"/>
                    <a:pt x="15502" y="5345"/>
                    <a:pt x="13630" y="2923"/>
                  </a:cubicBezTo>
                  <a:cubicBezTo>
                    <a:pt x="12193" y="1051"/>
                    <a:pt x="9982" y="0"/>
                    <a:pt x="76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3"/>
            <p:cNvSpPr/>
            <p:nvPr/>
          </p:nvSpPr>
          <p:spPr>
            <a:xfrm>
              <a:off x="1132975" y="3106050"/>
              <a:ext cx="205900" cy="30800"/>
            </a:xfrm>
            <a:custGeom>
              <a:rect b="b" l="l" r="r" t="t"/>
              <a:pathLst>
                <a:path extrusionOk="0" h="1232" w="8236">
                  <a:moveTo>
                    <a:pt x="13" y="1"/>
                  </a:moveTo>
                  <a:lnTo>
                    <a:pt x="0" y="158"/>
                  </a:lnTo>
                  <a:lnTo>
                    <a:pt x="8209" y="1232"/>
                  </a:lnTo>
                  <a:lnTo>
                    <a:pt x="8235" y="107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3"/>
            <p:cNvSpPr/>
            <p:nvPr/>
          </p:nvSpPr>
          <p:spPr>
            <a:xfrm>
              <a:off x="1125775" y="3144350"/>
              <a:ext cx="206225" cy="30150"/>
            </a:xfrm>
            <a:custGeom>
              <a:rect b="b" l="l" r="r" t="t"/>
              <a:pathLst>
                <a:path extrusionOk="0" h="1206" w="8249">
                  <a:moveTo>
                    <a:pt x="13" y="1"/>
                  </a:moveTo>
                  <a:lnTo>
                    <a:pt x="0" y="158"/>
                  </a:lnTo>
                  <a:lnTo>
                    <a:pt x="8222" y="1205"/>
                  </a:lnTo>
                  <a:lnTo>
                    <a:pt x="8248" y="103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73"/>
          <p:cNvGrpSpPr/>
          <p:nvPr/>
        </p:nvGrpSpPr>
        <p:grpSpPr>
          <a:xfrm rot="569487">
            <a:off x="1532829" y="3665187"/>
            <a:ext cx="479286" cy="463073"/>
            <a:chOff x="6085197" y="1608975"/>
            <a:chExt cx="296453" cy="286425"/>
          </a:xfrm>
        </p:grpSpPr>
        <p:sp>
          <p:nvSpPr>
            <p:cNvPr id="1448" name="Google Shape;1448;p73"/>
            <p:cNvSpPr/>
            <p:nvPr/>
          </p:nvSpPr>
          <p:spPr>
            <a:xfrm>
              <a:off x="6227450" y="1611925"/>
              <a:ext cx="154200" cy="280850"/>
            </a:xfrm>
            <a:custGeom>
              <a:rect b="b" l="l" r="r" t="t"/>
              <a:pathLst>
                <a:path extrusionOk="0" h="11234" w="6168">
                  <a:moveTo>
                    <a:pt x="2515" y="0"/>
                  </a:moveTo>
                  <a:lnTo>
                    <a:pt x="2515" y="956"/>
                  </a:lnTo>
                  <a:cubicBezTo>
                    <a:pt x="1114" y="1126"/>
                    <a:pt x="223" y="2003"/>
                    <a:pt x="223" y="3273"/>
                  </a:cubicBezTo>
                  <a:cubicBezTo>
                    <a:pt x="223" y="4622"/>
                    <a:pt x="1088" y="5303"/>
                    <a:pt x="2999" y="5853"/>
                  </a:cubicBezTo>
                  <a:cubicBezTo>
                    <a:pt x="4544" y="6271"/>
                    <a:pt x="4989" y="6861"/>
                    <a:pt x="4989" y="7699"/>
                  </a:cubicBezTo>
                  <a:cubicBezTo>
                    <a:pt x="4989" y="8641"/>
                    <a:pt x="4334" y="9178"/>
                    <a:pt x="3156" y="9178"/>
                  </a:cubicBezTo>
                  <a:cubicBezTo>
                    <a:pt x="2096" y="9178"/>
                    <a:pt x="1415" y="8667"/>
                    <a:pt x="1192" y="7633"/>
                  </a:cubicBezTo>
                  <a:lnTo>
                    <a:pt x="1" y="7633"/>
                  </a:lnTo>
                  <a:cubicBezTo>
                    <a:pt x="158" y="8929"/>
                    <a:pt x="1009" y="9885"/>
                    <a:pt x="2567" y="10055"/>
                  </a:cubicBezTo>
                  <a:lnTo>
                    <a:pt x="2567" y="11233"/>
                  </a:lnTo>
                  <a:lnTo>
                    <a:pt x="3601" y="11233"/>
                  </a:lnTo>
                  <a:lnTo>
                    <a:pt x="3601" y="10068"/>
                  </a:lnTo>
                  <a:cubicBezTo>
                    <a:pt x="5185" y="9911"/>
                    <a:pt x="6167" y="8995"/>
                    <a:pt x="6167" y="7581"/>
                  </a:cubicBezTo>
                  <a:cubicBezTo>
                    <a:pt x="6167" y="6298"/>
                    <a:pt x="5539" y="5394"/>
                    <a:pt x="3339" y="4740"/>
                  </a:cubicBezTo>
                  <a:cubicBezTo>
                    <a:pt x="1899" y="4321"/>
                    <a:pt x="1415" y="4007"/>
                    <a:pt x="1415" y="3169"/>
                  </a:cubicBezTo>
                  <a:cubicBezTo>
                    <a:pt x="1415" y="2501"/>
                    <a:pt x="1808" y="1859"/>
                    <a:pt x="2973" y="1859"/>
                  </a:cubicBezTo>
                  <a:cubicBezTo>
                    <a:pt x="4243" y="1859"/>
                    <a:pt x="4609" y="2527"/>
                    <a:pt x="4727" y="3103"/>
                  </a:cubicBezTo>
                  <a:lnTo>
                    <a:pt x="5945" y="3103"/>
                  </a:lnTo>
                  <a:cubicBezTo>
                    <a:pt x="5827" y="2226"/>
                    <a:pt x="5303" y="1152"/>
                    <a:pt x="3549" y="969"/>
                  </a:cubicBezTo>
                  <a:lnTo>
                    <a:pt x="35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3"/>
            <p:cNvSpPr/>
            <p:nvPr/>
          </p:nvSpPr>
          <p:spPr>
            <a:xfrm>
              <a:off x="6152500" y="1611925"/>
              <a:ext cx="153875" cy="280850"/>
            </a:xfrm>
            <a:custGeom>
              <a:rect b="b" l="l" r="r" t="t"/>
              <a:pathLst>
                <a:path extrusionOk="0" h="11234" w="6155">
                  <a:moveTo>
                    <a:pt x="2501" y="0"/>
                  </a:moveTo>
                  <a:lnTo>
                    <a:pt x="2501" y="956"/>
                  </a:lnTo>
                  <a:cubicBezTo>
                    <a:pt x="1101" y="1126"/>
                    <a:pt x="210" y="2003"/>
                    <a:pt x="210" y="3273"/>
                  </a:cubicBezTo>
                  <a:cubicBezTo>
                    <a:pt x="210" y="4622"/>
                    <a:pt x="1074" y="5303"/>
                    <a:pt x="2986" y="5853"/>
                  </a:cubicBezTo>
                  <a:cubicBezTo>
                    <a:pt x="4531" y="6271"/>
                    <a:pt x="4976" y="6861"/>
                    <a:pt x="4976" y="7699"/>
                  </a:cubicBezTo>
                  <a:cubicBezTo>
                    <a:pt x="4976" y="8641"/>
                    <a:pt x="4321" y="9178"/>
                    <a:pt x="3143" y="9178"/>
                  </a:cubicBezTo>
                  <a:cubicBezTo>
                    <a:pt x="2082" y="9178"/>
                    <a:pt x="1389" y="8667"/>
                    <a:pt x="1179" y="7633"/>
                  </a:cubicBezTo>
                  <a:lnTo>
                    <a:pt x="1" y="7633"/>
                  </a:lnTo>
                  <a:cubicBezTo>
                    <a:pt x="158" y="8929"/>
                    <a:pt x="996" y="9885"/>
                    <a:pt x="2567" y="10055"/>
                  </a:cubicBezTo>
                  <a:lnTo>
                    <a:pt x="2567" y="11233"/>
                  </a:lnTo>
                  <a:lnTo>
                    <a:pt x="3601" y="11233"/>
                  </a:lnTo>
                  <a:lnTo>
                    <a:pt x="3601" y="10068"/>
                  </a:lnTo>
                  <a:cubicBezTo>
                    <a:pt x="5172" y="9911"/>
                    <a:pt x="6154" y="8995"/>
                    <a:pt x="6154" y="7581"/>
                  </a:cubicBezTo>
                  <a:cubicBezTo>
                    <a:pt x="6154" y="6298"/>
                    <a:pt x="5526" y="5394"/>
                    <a:pt x="3326" y="4740"/>
                  </a:cubicBezTo>
                  <a:cubicBezTo>
                    <a:pt x="1873" y="4321"/>
                    <a:pt x="1389" y="4007"/>
                    <a:pt x="1389" y="3169"/>
                  </a:cubicBezTo>
                  <a:cubicBezTo>
                    <a:pt x="1389" y="2501"/>
                    <a:pt x="1794" y="1859"/>
                    <a:pt x="2947" y="1859"/>
                  </a:cubicBezTo>
                  <a:cubicBezTo>
                    <a:pt x="4230" y="1859"/>
                    <a:pt x="4583" y="2527"/>
                    <a:pt x="4714" y="3103"/>
                  </a:cubicBezTo>
                  <a:lnTo>
                    <a:pt x="5918" y="3103"/>
                  </a:lnTo>
                  <a:cubicBezTo>
                    <a:pt x="5814" y="2226"/>
                    <a:pt x="5290" y="1152"/>
                    <a:pt x="3523" y="969"/>
                  </a:cubicBezTo>
                  <a:lnTo>
                    <a:pt x="3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3"/>
            <p:cNvSpPr/>
            <p:nvPr/>
          </p:nvSpPr>
          <p:spPr>
            <a:xfrm>
              <a:off x="6085197" y="1608975"/>
              <a:ext cx="160075" cy="286425"/>
            </a:xfrm>
            <a:custGeom>
              <a:rect b="b" l="l" r="r" t="t"/>
              <a:pathLst>
                <a:path extrusionOk="0" h="11457" w="6403">
                  <a:moveTo>
                    <a:pt x="3562" y="210"/>
                  </a:moveTo>
                  <a:lnTo>
                    <a:pt x="3562" y="1166"/>
                  </a:lnTo>
                  <a:lnTo>
                    <a:pt x="3653" y="1179"/>
                  </a:lnTo>
                  <a:cubicBezTo>
                    <a:pt x="5290" y="1349"/>
                    <a:pt x="5814" y="2292"/>
                    <a:pt x="5945" y="3103"/>
                  </a:cubicBezTo>
                  <a:lnTo>
                    <a:pt x="4937" y="3103"/>
                  </a:lnTo>
                  <a:cubicBezTo>
                    <a:pt x="4727" y="2279"/>
                    <a:pt x="4125" y="1873"/>
                    <a:pt x="3091" y="1873"/>
                  </a:cubicBezTo>
                  <a:cubicBezTo>
                    <a:pt x="2056" y="1873"/>
                    <a:pt x="1441" y="2396"/>
                    <a:pt x="1441" y="3287"/>
                  </a:cubicBezTo>
                  <a:cubicBezTo>
                    <a:pt x="1441" y="4216"/>
                    <a:pt x="2030" y="4543"/>
                    <a:pt x="3431" y="4949"/>
                  </a:cubicBezTo>
                  <a:cubicBezTo>
                    <a:pt x="5395" y="5525"/>
                    <a:pt x="6193" y="6324"/>
                    <a:pt x="6193" y="7699"/>
                  </a:cubicBezTo>
                  <a:cubicBezTo>
                    <a:pt x="6193" y="9047"/>
                    <a:pt x="5264" y="9937"/>
                    <a:pt x="3719" y="10081"/>
                  </a:cubicBezTo>
                  <a:lnTo>
                    <a:pt x="3627" y="10095"/>
                  </a:lnTo>
                  <a:lnTo>
                    <a:pt x="3627" y="11247"/>
                  </a:lnTo>
                  <a:lnTo>
                    <a:pt x="2789" y="11247"/>
                  </a:lnTo>
                  <a:lnTo>
                    <a:pt x="2789" y="10081"/>
                  </a:lnTo>
                  <a:lnTo>
                    <a:pt x="2698" y="10068"/>
                  </a:lnTo>
                  <a:cubicBezTo>
                    <a:pt x="1310" y="9911"/>
                    <a:pt x="446" y="9126"/>
                    <a:pt x="236" y="7856"/>
                  </a:cubicBezTo>
                  <a:lnTo>
                    <a:pt x="1218" y="7856"/>
                  </a:lnTo>
                  <a:cubicBezTo>
                    <a:pt x="1467" y="8864"/>
                    <a:pt x="2174" y="9401"/>
                    <a:pt x="3274" y="9401"/>
                  </a:cubicBezTo>
                  <a:cubicBezTo>
                    <a:pt x="4504" y="9401"/>
                    <a:pt x="5211" y="8825"/>
                    <a:pt x="5211" y="7817"/>
                  </a:cubicBezTo>
                  <a:cubicBezTo>
                    <a:pt x="5211" y="6848"/>
                    <a:pt x="4609" y="6272"/>
                    <a:pt x="3156" y="5866"/>
                  </a:cubicBezTo>
                  <a:cubicBezTo>
                    <a:pt x="1179" y="5303"/>
                    <a:pt x="446" y="4635"/>
                    <a:pt x="446" y="3391"/>
                  </a:cubicBezTo>
                  <a:cubicBezTo>
                    <a:pt x="446" y="2187"/>
                    <a:pt x="1297" y="1336"/>
                    <a:pt x="2658" y="1179"/>
                  </a:cubicBezTo>
                  <a:lnTo>
                    <a:pt x="2750" y="1166"/>
                  </a:lnTo>
                  <a:lnTo>
                    <a:pt x="2750" y="210"/>
                  </a:lnTo>
                  <a:close/>
                  <a:moveTo>
                    <a:pt x="2528" y="1"/>
                  </a:moveTo>
                  <a:lnTo>
                    <a:pt x="2528" y="982"/>
                  </a:lnTo>
                  <a:cubicBezTo>
                    <a:pt x="1114" y="1192"/>
                    <a:pt x="236" y="2095"/>
                    <a:pt x="236" y="3391"/>
                  </a:cubicBezTo>
                  <a:cubicBezTo>
                    <a:pt x="236" y="4936"/>
                    <a:pt x="1375" y="5565"/>
                    <a:pt x="3091" y="6062"/>
                  </a:cubicBezTo>
                  <a:cubicBezTo>
                    <a:pt x="4766" y="6533"/>
                    <a:pt x="5002" y="7188"/>
                    <a:pt x="5002" y="7817"/>
                  </a:cubicBezTo>
                  <a:cubicBezTo>
                    <a:pt x="5002" y="8707"/>
                    <a:pt x="4387" y="9191"/>
                    <a:pt x="3274" y="9191"/>
                  </a:cubicBezTo>
                  <a:cubicBezTo>
                    <a:pt x="2240" y="9191"/>
                    <a:pt x="1611" y="8707"/>
                    <a:pt x="1402" y="7738"/>
                  </a:cubicBezTo>
                  <a:lnTo>
                    <a:pt x="1375" y="7646"/>
                  </a:lnTo>
                  <a:lnTo>
                    <a:pt x="1" y="7646"/>
                  </a:lnTo>
                  <a:lnTo>
                    <a:pt x="14" y="7764"/>
                  </a:lnTo>
                  <a:cubicBezTo>
                    <a:pt x="197" y="9165"/>
                    <a:pt x="1127" y="10068"/>
                    <a:pt x="2593" y="10265"/>
                  </a:cubicBezTo>
                  <a:lnTo>
                    <a:pt x="2593" y="11456"/>
                  </a:lnTo>
                  <a:lnTo>
                    <a:pt x="3824" y="11456"/>
                  </a:lnTo>
                  <a:lnTo>
                    <a:pt x="3837" y="10304"/>
                  </a:lnTo>
                  <a:cubicBezTo>
                    <a:pt x="5447" y="10121"/>
                    <a:pt x="6403" y="9152"/>
                    <a:pt x="6403" y="7725"/>
                  </a:cubicBezTo>
                  <a:cubicBezTo>
                    <a:pt x="6403" y="6232"/>
                    <a:pt x="5565" y="5381"/>
                    <a:pt x="3496" y="4779"/>
                  </a:cubicBezTo>
                  <a:cubicBezTo>
                    <a:pt x="2004" y="4334"/>
                    <a:pt x="1637" y="4046"/>
                    <a:pt x="1637" y="3300"/>
                  </a:cubicBezTo>
                  <a:cubicBezTo>
                    <a:pt x="1637" y="2933"/>
                    <a:pt x="1781" y="2082"/>
                    <a:pt x="3091" y="2082"/>
                  </a:cubicBezTo>
                  <a:cubicBezTo>
                    <a:pt x="4046" y="2082"/>
                    <a:pt x="4596" y="2462"/>
                    <a:pt x="4766" y="3234"/>
                  </a:cubicBezTo>
                  <a:lnTo>
                    <a:pt x="4779" y="3313"/>
                  </a:lnTo>
                  <a:lnTo>
                    <a:pt x="6180" y="3313"/>
                  </a:lnTo>
                  <a:lnTo>
                    <a:pt x="6167" y="3195"/>
                  </a:lnTo>
                  <a:cubicBezTo>
                    <a:pt x="6076" y="2462"/>
                    <a:pt x="5630" y="1218"/>
                    <a:pt x="3771" y="982"/>
                  </a:cubicBezTo>
                  <a:lnTo>
                    <a:pt x="37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1" name="Google Shape;1451;p73"/>
          <p:cNvSpPr txBox="1"/>
          <p:nvPr>
            <p:ph idx="1" type="subTitle"/>
          </p:nvPr>
        </p:nvSpPr>
        <p:spPr>
          <a:xfrm>
            <a:off x="720000" y="471975"/>
            <a:ext cx="2336100" cy="21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Big Data Platform  | Fall 2023</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9" name="Shape 809"/>
        <p:cNvGrpSpPr/>
        <p:nvPr/>
      </p:nvGrpSpPr>
      <p:grpSpPr>
        <a:xfrm>
          <a:off x="0" y="0"/>
          <a:ext cx="0" cy="0"/>
          <a:chOff x="0" y="0"/>
          <a:chExt cx="0" cy="0"/>
        </a:xfrm>
      </p:grpSpPr>
      <p:sp>
        <p:nvSpPr>
          <p:cNvPr id="810" name="Google Shape;810;p39"/>
          <p:cNvSpPr txBox="1"/>
          <p:nvPr>
            <p:ph type="title"/>
          </p:nvPr>
        </p:nvSpPr>
        <p:spPr>
          <a:xfrm>
            <a:off x="437100" y="209425"/>
            <a:ext cx="63381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Executive</a:t>
            </a:r>
            <a:r>
              <a:rPr b="1" lang="en" sz="4400">
                <a:solidFill>
                  <a:srgbClr val="000000"/>
                </a:solidFill>
                <a:latin typeface="Lexend"/>
                <a:ea typeface="Lexend"/>
                <a:cs typeface="Lexend"/>
                <a:sym typeface="Lexend"/>
              </a:rPr>
              <a:t> </a:t>
            </a:r>
            <a:r>
              <a:rPr lang="en" sz="4400"/>
              <a:t>Summary</a:t>
            </a:r>
            <a:endParaRPr b="1" sz="4400">
              <a:solidFill>
                <a:srgbClr val="000000"/>
              </a:solidFill>
              <a:latin typeface="Lexend"/>
              <a:ea typeface="Lexend"/>
              <a:cs typeface="Lexend"/>
              <a:sym typeface="Lexend"/>
            </a:endParaRPr>
          </a:p>
          <a:p>
            <a:pPr indent="0" lvl="0" marL="0" rtl="0" algn="l">
              <a:spcBef>
                <a:spcPts val="0"/>
              </a:spcBef>
              <a:spcAft>
                <a:spcPts val="0"/>
              </a:spcAft>
              <a:buNone/>
            </a:pPr>
            <a:r>
              <a:rPr lang="en" sz="4400"/>
              <a:t> </a:t>
            </a:r>
            <a:endParaRPr sz="4400"/>
          </a:p>
        </p:txBody>
      </p:sp>
      <p:sp>
        <p:nvSpPr>
          <p:cNvPr id="811" name="Google Shape;811;p39"/>
          <p:cNvSpPr txBox="1"/>
          <p:nvPr/>
        </p:nvSpPr>
        <p:spPr>
          <a:xfrm>
            <a:off x="346375" y="1045800"/>
            <a:ext cx="8555100" cy="3700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200"/>
              </a:spcBef>
              <a:spcAft>
                <a:spcPts val="0"/>
              </a:spcAft>
              <a:buNone/>
            </a:pPr>
            <a:r>
              <a:rPr b="1" lang="en" sz="1200">
                <a:latin typeface="Roboto"/>
                <a:ea typeface="Roboto"/>
                <a:cs typeface="Roboto"/>
                <a:sym typeface="Roboto"/>
              </a:rPr>
              <a:t>Business Problem</a:t>
            </a:r>
            <a:r>
              <a:rPr lang="en" sz="1200">
                <a:solidFill>
                  <a:srgbClr val="374151"/>
                </a:solidFill>
                <a:latin typeface="Roboto"/>
                <a:ea typeface="Roboto"/>
                <a:cs typeface="Roboto"/>
                <a:sym typeface="Roboto"/>
              </a:rPr>
              <a:t>:</a:t>
            </a:r>
            <a:r>
              <a:rPr lang="en" sz="1000">
                <a:solidFill>
                  <a:srgbClr val="374151"/>
                </a:solidFill>
                <a:latin typeface="Roboto"/>
                <a:ea typeface="Roboto"/>
                <a:cs typeface="Roboto"/>
                <a:sym typeface="Roboto"/>
              </a:rPr>
              <a:t>In the rapidly evolving e-commerce landscape, Amazon, a global leader in online retail, faces intense competition and ever-increasing customer expectations. The ability to understand customer preferences, predict their needs, and tailor the shopping experience is paramount. Amazon's vast repository of customer reviews and interaction data is underutilized, offering untapped potential to drive sales and improve customer satisfaction. </a:t>
            </a:r>
            <a:endParaRPr sz="1000">
              <a:solidFill>
                <a:srgbClr val="374151"/>
              </a:solidFill>
              <a:latin typeface="Roboto"/>
              <a:ea typeface="Roboto"/>
              <a:cs typeface="Roboto"/>
              <a:sym typeface="Roboto"/>
            </a:endParaRPr>
          </a:p>
          <a:p>
            <a:pPr indent="0" lvl="0" marL="0" rtl="0" algn="l">
              <a:lnSpc>
                <a:spcPct val="150000"/>
              </a:lnSpc>
              <a:spcBef>
                <a:spcPts val="1200"/>
              </a:spcBef>
              <a:spcAft>
                <a:spcPts val="0"/>
              </a:spcAft>
              <a:buNone/>
            </a:pPr>
            <a:r>
              <a:rPr b="1" lang="en" sz="1200">
                <a:latin typeface="Roboto"/>
                <a:ea typeface="Roboto"/>
                <a:cs typeface="Roboto"/>
                <a:sym typeface="Roboto"/>
              </a:rPr>
              <a:t>Goal</a:t>
            </a:r>
            <a:r>
              <a:rPr b="1" lang="en" sz="1200">
                <a:solidFill>
                  <a:srgbClr val="374151"/>
                </a:solidFill>
                <a:latin typeface="Roboto"/>
                <a:ea typeface="Roboto"/>
                <a:cs typeface="Roboto"/>
                <a:sym typeface="Roboto"/>
              </a:rPr>
              <a:t>:</a:t>
            </a:r>
            <a:r>
              <a:rPr lang="en" sz="1200">
                <a:solidFill>
                  <a:srgbClr val="374151"/>
                </a:solidFill>
                <a:latin typeface="Roboto"/>
                <a:ea typeface="Roboto"/>
                <a:cs typeface="Roboto"/>
                <a:sym typeface="Roboto"/>
              </a:rPr>
              <a:t> </a:t>
            </a:r>
            <a:r>
              <a:rPr lang="en" sz="1000">
                <a:solidFill>
                  <a:srgbClr val="374151"/>
                </a:solidFill>
                <a:latin typeface="Roboto"/>
                <a:ea typeface="Roboto"/>
                <a:cs typeface="Roboto"/>
                <a:sym typeface="Roboto"/>
              </a:rPr>
              <a:t>Leverage data analytics and machine learning to boost customer satisfaction, streamline marketing efforts, and drive sales growth.</a:t>
            </a:r>
            <a:endParaRPr sz="1000">
              <a:solidFill>
                <a:srgbClr val="374151"/>
              </a:solidFill>
              <a:latin typeface="Roboto"/>
              <a:ea typeface="Roboto"/>
              <a:cs typeface="Roboto"/>
              <a:sym typeface="Roboto"/>
            </a:endParaRPr>
          </a:p>
          <a:p>
            <a:pPr indent="0" lvl="0" marL="0" rtl="0" algn="l">
              <a:lnSpc>
                <a:spcPct val="150000"/>
              </a:lnSpc>
              <a:spcBef>
                <a:spcPts val="1200"/>
              </a:spcBef>
              <a:spcAft>
                <a:spcPts val="0"/>
              </a:spcAft>
              <a:buNone/>
            </a:pPr>
            <a:r>
              <a:rPr b="1" lang="en" sz="1200">
                <a:latin typeface="Roboto"/>
                <a:ea typeface="Roboto"/>
                <a:cs typeface="Roboto"/>
                <a:sym typeface="Roboto"/>
              </a:rPr>
              <a:t>Sentiment Analysis: </a:t>
            </a:r>
            <a:r>
              <a:rPr lang="en" sz="1200">
                <a:solidFill>
                  <a:srgbClr val="374151"/>
                </a:solidFill>
                <a:latin typeface="Roboto"/>
                <a:ea typeface="Roboto"/>
                <a:cs typeface="Roboto"/>
                <a:sym typeface="Roboto"/>
              </a:rPr>
              <a:t>Spark NLP</a:t>
            </a:r>
            <a:r>
              <a:rPr lang="en" sz="1200">
                <a:solidFill>
                  <a:srgbClr val="374151"/>
                </a:solidFill>
                <a:latin typeface="Roboto"/>
                <a:ea typeface="Roboto"/>
                <a:cs typeface="Roboto"/>
                <a:sym typeface="Roboto"/>
              </a:rPr>
              <a:t> pretrained model (</a:t>
            </a:r>
            <a:r>
              <a:rPr b="1" lang="en" sz="1050">
                <a:solidFill>
                  <a:srgbClr val="374151"/>
                </a:solidFill>
                <a:latin typeface="Courier New"/>
                <a:ea typeface="Courier New"/>
                <a:cs typeface="Courier New"/>
                <a:sym typeface="Courier New"/>
              </a:rPr>
              <a:t>sentimentdl_use_twitter</a:t>
            </a:r>
            <a:r>
              <a:rPr lang="en" sz="1200">
                <a:solidFill>
                  <a:srgbClr val="374151"/>
                </a:solidFill>
                <a:latin typeface="Roboto"/>
                <a:ea typeface="Roboto"/>
                <a:cs typeface="Roboto"/>
                <a:sym typeface="Roboto"/>
              </a:rPr>
              <a:t>) </a:t>
            </a:r>
            <a:r>
              <a:rPr lang="en" sz="1200">
                <a:solidFill>
                  <a:srgbClr val="374151"/>
                </a:solidFill>
                <a:latin typeface="Roboto"/>
                <a:ea typeface="Roboto"/>
                <a:cs typeface="Roboto"/>
                <a:sym typeface="Roboto"/>
              </a:rPr>
              <a:t>was employed to classify reviews into positive, negative, or neutral categories.</a:t>
            </a:r>
            <a:endParaRPr sz="1200">
              <a:solidFill>
                <a:srgbClr val="374151"/>
              </a:solidFill>
              <a:latin typeface="Roboto"/>
              <a:ea typeface="Roboto"/>
              <a:cs typeface="Roboto"/>
              <a:sym typeface="Roboto"/>
            </a:endParaRPr>
          </a:p>
          <a:p>
            <a:pPr indent="0" lvl="0" marL="0" rtl="0" algn="l">
              <a:lnSpc>
                <a:spcPct val="115000"/>
              </a:lnSpc>
              <a:spcBef>
                <a:spcPts val="200"/>
              </a:spcBef>
              <a:spcAft>
                <a:spcPts val="0"/>
              </a:spcAft>
              <a:buNone/>
            </a:pPr>
            <a:r>
              <a:rPr b="1" lang="en" sz="1200">
                <a:latin typeface="Roboto"/>
                <a:ea typeface="Roboto"/>
                <a:cs typeface="Roboto"/>
                <a:sym typeface="Roboto"/>
              </a:rPr>
              <a:t>Product Recommendation System</a:t>
            </a:r>
            <a:r>
              <a:rPr lang="en" sz="1200">
                <a:latin typeface="Roboto"/>
                <a:ea typeface="Roboto"/>
                <a:cs typeface="Roboto"/>
                <a:sym typeface="Roboto"/>
              </a:rPr>
              <a:t>:</a:t>
            </a:r>
            <a:r>
              <a:rPr lang="en" sz="1200">
                <a:solidFill>
                  <a:srgbClr val="374151"/>
                </a:solidFill>
                <a:latin typeface="Roboto"/>
                <a:ea typeface="Roboto"/>
                <a:cs typeface="Roboto"/>
                <a:sym typeface="Roboto"/>
              </a:rPr>
              <a:t>Implemented using the Alternating Least Squares (ALS) algorithm in Apache Spark for collaborative filtering to develop a system that suggests products to users based on their preferences and behavior.</a:t>
            </a:r>
            <a:endParaRPr sz="1200">
              <a:solidFill>
                <a:srgbClr val="374151"/>
              </a:solidFill>
              <a:latin typeface="Roboto"/>
              <a:ea typeface="Roboto"/>
              <a:cs typeface="Roboto"/>
              <a:sym typeface="Roboto"/>
            </a:endParaRPr>
          </a:p>
          <a:p>
            <a:pPr indent="0" lvl="0" marL="0" rtl="0" algn="l">
              <a:lnSpc>
                <a:spcPct val="150000"/>
              </a:lnSpc>
              <a:spcBef>
                <a:spcPts val="1500"/>
              </a:spcBef>
              <a:spcAft>
                <a:spcPts val="0"/>
              </a:spcAft>
              <a:buNone/>
            </a:pPr>
            <a:r>
              <a:rPr b="1" lang="en" sz="1200">
                <a:latin typeface="Roboto"/>
                <a:ea typeface="Roboto"/>
                <a:cs typeface="Roboto"/>
                <a:sym typeface="Roboto"/>
              </a:rPr>
              <a:t>Customer Segmentation:</a:t>
            </a:r>
            <a:r>
              <a:rPr lang="en" sz="1200">
                <a:solidFill>
                  <a:srgbClr val="374151"/>
                </a:solidFill>
                <a:latin typeface="Roboto"/>
                <a:ea typeface="Roboto"/>
                <a:cs typeface="Roboto"/>
                <a:sym typeface="Roboto"/>
              </a:rPr>
              <a:t>Applied clustering technique - K-Means to segment customers into distinct groups based on purchasing behavior and preferences.</a:t>
            </a:r>
            <a:endParaRPr sz="1200">
              <a:solidFill>
                <a:srgbClr val="374151"/>
              </a:solidFill>
              <a:latin typeface="Roboto"/>
              <a:ea typeface="Roboto"/>
              <a:cs typeface="Roboto"/>
              <a:sym typeface="Roboto"/>
            </a:endParaRPr>
          </a:p>
          <a:p>
            <a:pPr indent="0" lvl="0" marL="0" rtl="0" algn="l">
              <a:lnSpc>
                <a:spcPct val="115000"/>
              </a:lnSpc>
              <a:spcBef>
                <a:spcPts val="200"/>
              </a:spcBef>
              <a:spcAft>
                <a:spcPts val="1500"/>
              </a:spcAft>
              <a:buNone/>
            </a:pPr>
            <a:r>
              <a:t/>
            </a:r>
            <a:endParaRPr sz="1200">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40"/>
          <p:cNvSpPr txBox="1"/>
          <p:nvPr>
            <p:ph type="title"/>
          </p:nvPr>
        </p:nvSpPr>
        <p:spPr>
          <a:xfrm>
            <a:off x="437100" y="209425"/>
            <a:ext cx="60246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Business Objectives </a:t>
            </a:r>
            <a:endParaRPr sz="4400"/>
          </a:p>
        </p:txBody>
      </p:sp>
      <p:sp>
        <p:nvSpPr>
          <p:cNvPr id="817" name="Google Shape;817;p40"/>
          <p:cNvSpPr txBox="1"/>
          <p:nvPr/>
        </p:nvSpPr>
        <p:spPr>
          <a:xfrm>
            <a:off x="562300" y="977075"/>
            <a:ext cx="8406300" cy="3417000"/>
          </a:xfrm>
          <a:prstGeom prst="rect">
            <a:avLst/>
          </a:prstGeom>
          <a:noFill/>
          <a:ln>
            <a:noFill/>
          </a:ln>
        </p:spPr>
        <p:txBody>
          <a:bodyPr anchorCtr="0" anchor="t" bIns="91425" lIns="91425" spcFirstLastPara="1" rIns="91425" wrap="square" tIns="91425">
            <a:spAutoFit/>
          </a:bodyPr>
          <a:lstStyle/>
          <a:p>
            <a:pPr indent="-304800" lvl="0" marL="457200" rtl="0" algn="l">
              <a:lnSpc>
                <a:spcPct val="150000"/>
              </a:lnSpc>
              <a:spcBef>
                <a:spcPts val="0"/>
              </a:spcBef>
              <a:spcAft>
                <a:spcPts val="0"/>
              </a:spcAft>
              <a:buSzPts val="1200"/>
              <a:buFont typeface="Roboto"/>
              <a:buChar char="●"/>
            </a:pPr>
            <a:r>
              <a:rPr lang="en" sz="1200">
                <a:latin typeface="Roboto"/>
                <a:ea typeface="Roboto"/>
                <a:cs typeface="Roboto"/>
                <a:sym typeface="Roboto"/>
              </a:rPr>
              <a:t>Sentiment Analysis:</a:t>
            </a:r>
            <a:endParaRPr sz="1200">
              <a:latin typeface="Roboto"/>
              <a:ea typeface="Roboto"/>
              <a:cs typeface="Roboto"/>
              <a:sym typeface="Roboto"/>
            </a:endParaRPr>
          </a:p>
          <a:p>
            <a:pPr indent="-304800" lvl="1" marL="914400" rtl="0" algn="l">
              <a:lnSpc>
                <a:spcPct val="150000"/>
              </a:lnSpc>
              <a:spcBef>
                <a:spcPts val="0"/>
              </a:spcBef>
              <a:spcAft>
                <a:spcPts val="0"/>
              </a:spcAft>
              <a:buSzPts val="1200"/>
              <a:buFont typeface="Roboto"/>
              <a:buChar char="○"/>
            </a:pPr>
            <a:r>
              <a:rPr lang="en" sz="1200">
                <a:latin typeface="Roboto"/>
                <a:ea typeface="Roboto"/>
                <a:cs typeface="Roboto"/>
                <a:sym typeface="Roboto"/>
              </a:rPr>
              <a:t>Objective: Analyze customer reviews to gauge sentiment towards products.</a:t>
            </a:r>
            <a:endParaRPr sz="1200">
              <a:latin typeface="Roboto"/>
              <a:ea typeface="Roboto"/>
              <a:cs typeface="Roboto"/>
              <a:sym typeface="Roboto"/>
            </a:endParaRPr>
          </a:p>
          <a:p>
            <a:pPr indent="-304800" lvl="1" marL="914400" rtl="0" algn="l">
              <a:lnSpc>
                <a:spcPct val="150000"/>
              </a:lnSpc>
              <a:spcBef>
                <a:spcPts val="0"/>
              </a:spcBef>
              <a:spcAft>
                <a:spcPts val="0"/>
              </a:spcAft>
              <a:buSzPts val="1200"/>
              <a:buFont typeface="Roboto"/>
              <a:buChar char="○"/>
            </a:pPr>
            <a:r>
              <a:rPr lang="en" sz="1200">
                <a:latin typeface="Roboto"/>
                <a:ea typeface="Roboto"/>
                <a:cs typeface="Roboto"/>
                <a:sym typeface="Roboto"/>
              </a:rPr>
              <a:t>Business Impact: Helps in identifying products that are well-received or those that require improvements. Guides product development and customer support strategies.</a:t>
            </a:r>
            <a:endParaRPr sz="1200">
              <a:latin typeface="Roboto"/>
              <a:ea typeface="Roboto"/>
              <a:cs typeface="Roboto"/>
              <a:sym typeface="Roboto"/>
            </a:endParaRPr>
          </a:p>
          <a:p>
            <a:pPr indent="-304800" lvl="0" marL="457200" rtl="0" algn="l">
              <a:lnSpc>
                <a:spcPct val="150000"/>
              </a:lnSpc>
              <a:spcBef>
                <a:spcPts val="0"/>
              </a:spcBef>
              <a:spcAft>
                <a:spcPts val="0"/>
              </a:spcAft>
              <a:buSzPts val="1200"/>
              <a:buFont typeface="Roboto"/>
              <a:buChar char="●"/>
            </a:pPr>
            <a:r>
              <a:rPr lang="en" sz="1200">
                <a:latin typeface="Roboto"/>
                <a:ea typeface="Roboto"/>
                <a:cs typeface="Roboto"/>
                <a:sym typeface="Roboto"/>
              </a:rPr>
              <a:t>Product Recommendation System:</a:t>
            </a:r>
            <a:endParaRPr sz="1200">
              <a:latin typeface="Roboto"/>
              <a:ea typeface="Roboto"/>
              <a:cs typeface="Roboto"/>
              <a:sym typeface="Roboto"/>
            </a:endParaRPr>
          </a:p>
          <a:p>
            <a:pPr indent="-304800" lvl="1" marL="914400" rtl="0" algn="l">
              <a:lnSpc>
                <a:spcPct val="150000"/>
              </a:lnSpc>
              <a:spcBef>
                <a:spcPts val="0"/>
              </a:spcBef>
              <a:spcAft>
                <a:spcPts val="0"/>
              </a:spcAft>
              <a:buSzPts val="1200"/>
              <a:buFont typeface="Roboto"/>
              <a:buChar char="○"/>
            </a:pPr>
            <a:r>
              <a:rPr lang="en" sz="1200">
                <a:latin typeface="Roboto"/>
                <a:ea typeface="Roboto"/>
                <a:cs typeface="Roboto"/>
                <a:sym typeface="Roboto"/>
              </a:rPr>
              <a:t>Objective: Develop a model to recommend products to customers based on their past reviews and ratings.</a:t>
            </a:r>
            <a:endParaRPr sz="1200">
              <a:latin typeface="Roboto"/>
              <a:ea typeface="Roboto"/>
              <a:cs typeface="Roboto"/>
              <a:sym typeface="Roboto"/>
            </a:endParaRPr>
          </a:p>
          <a:p>
            <a:pPr indent="-304800" lvl="1" marL="914400" rtl="0" algn="l">
              <a:lnSpc>
                <a:spcPct val="150000"/>
              </a:lnSpc>
              <a:spcBef>
                <a:spcPts val="0"/>
              </a:spcBef>
              <a:spcAft>
                <a:spcPts val="0"/>
              </a:spcAft>
              <a:buSzPts val="1200"/>
              <a:buFont typeface="Roboto"/>
              <a:buChar char="○"/>
            </a:pPr>
            <a:r>
              <a:rPr lang="en" sz="1200">
                <a:latin typeface="Roboto"/>
                <a:ea typeface="Roboto"/>
                <a:cs typeface="Roboto"/>
                <a:sym typeface="Roboto"/>
              </a:rPr>
              <a:t>Business Impact: Enhances customer experience through personalized recommendations, increasing sales and customer loyalty.</a:t>
            </a:r>
            <a:endParaRPr sz="1200">
              <a:latin typeface="Roboto"/>
              <a:ea typeface="Roboto"/>
              <a:cs typeface="Roboto"/>
              <a:sym typeface="Roboto"/>
            </a:endParaRPr>
          </a:p>
          <a:p>
            <a:pPr indent="-304800" lvl="0" marL="457200" rtl="0" algn="l">
              <a:lnSpc>
                <a:spcPct val="150000"/>
              </a:lnSpc>
              <a:spcBef>
                <a:spcPts val="0"/>
              </a:spcBef>
              <a:spcAft>
                <a:spcPts val="0"/>
              </a:spcAft>
              <a:buSzPts val="1200"/>
              <a:buFont typeface="Roboto"/>
              <a:buChar char="●"/>
            </a:pPr>
            <a:r>
              <a:rPr lang="en" sz="1200">
                <a:latin typeface="Roboto"/>
                <a:ea typeface="Roboto"/>
                <a:cs typeface="Roboto"/>
                <a:sym typeface="Roboto"/>
              </a:rPr>
              <a:t>Customer Segmentation:</a:t>
            </a:r>
            <a:endParaRPr sz="1200">
              <a:latin typeface="Roboto"/>
              <a:ea typeface="Roboto"/>
              <a:cs typeface="Roboto"/>
              <a:sym typeface="Roboto"/>
            </a:endParaRPr>
          </a:p>
          <a:p>
            <a:pPr indent="-304800" lvl="1" marL="914400" rtl="0" algn="l">
              <a:lnSpc>
                <a:spcPct val="150000"/>
              </a:lnSpc>
              <a:spcBef>
                <a:spcPts val="0"/>
              </a:spcBef>
              <a:spcAft>
                <a:spcPts val="0"/>
              </a:spcAft>
              <a:buSzPts val="1200"/>
              <a:buFont typeface="Roboto"/>
              <a:buChar char="○"/>
            </a:pPr>
            <a:r>
              <a:rPr lang="en" sz="1200">
                <a:latin typeface="Roboto"/>
                <a:ea typeface="Roboto"/>
                <a:cs typeface="Roboto"/>
                <a:sym typeface="Roboto"/>
              </a:rPr>
              <a:t>Objective: Segment customers based on their purchasing patterns and review behaviors.</a:t>
            </a:r>
            <a:endParaRPr sz="1200">
              <a:latin typeface="Roboto"/>
              <a:ea typeface="Roboto"/>
              <a:cs typeface="Roboto"/>
              <a:sym typeface="Roboto"/>
            </a:endParaRPr>
          </a:p>
          <a:p>
            <a:pPr indent="-304800" lvl="1" marL="914400" rtl="0" algn="l">
              <a:lnSpc>
                <a:spcPct val="150000"/>
              </a:lnSpc>
              <a:spcBef>
                <a:spcPts val="0"/>
              </a:spcBef>
              <a:spcAft>
                <a:spcPts val="0"/>
              </a:spcAft>
              <a:buSzPts val="1200"/>
              <a:buFont typeface="Roboto"/>
              <a:buChar char="○"/>
            </a:pPr>
            <a:r>
              <a:rPr lang="en" sz="1200">
                <a:latin typeface="Roboto"/>
                <a:ea typeface="Roboto"/>
                <a:cs typeface="Roboto"/>
                <a:sym typeface="Roboto"/>
              </a:rPr>
              <a:t>Business Impact: Enables targeted marketing campaigns, improves customer engagement, and identifies key customer segments.</a:t>
            </a:r>
            <a:endParaRPr sz="120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1" name="Shape 821"/>
        <p:cNvGrpSpPr/>
        <p:nvPr/>
      </p:nvGrpSpPr>
      <p:grpSpPr>
        <a:xfrm>
          <a:off x="0" y="0"/>
          <a:ext cx="0" cy="0"/>
          <a:chOff x="0" y="0"/>
          <a:chExt cx="0" cy="0"/>
        </a:xfrm>
      </p:grpSpPr>
      <p:sp>
        <p:nvSpPr>
          <p:cNvPr id="822" name="Google Shape;822;p41"/>
          <p:cNvSpPr txBox="1"/>
          <p:nvPr>
            <p:ph type="title"/>
          </p:nvPr>
        </p:nvSpPr>
        <p:spPr>
          <a:xfrm>
            <a:off x="225100" y="209425"/>
            <a:ext cx="75546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Data Source </a:t>
            </a:r>
            <a:endParaRPr sz="4800"/>
          </a:p>
        </p:txBody>
      </p:sp>
      <p:sp>
        <p:nvSpPr>
          <p:cNvPr id="823" name="Google Shape;823;p41"/>
          <p:cNvSpPr txBox="1"/>
          <p:nvPr/>
        </p:nvSpPr>
        <p:spPr>
          <a:xfrm>
            <a:off x="720600" y="1023175"/>
            <a:ext cx="7501500" cy="301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chemeClr val="dk1"/>
                </a:solidFill>
                <a:latin typeface="Roboto"/>
                <a:ea typeface="Roboto"/>
                <a:cs typeface="Roboto"/>
                <a:sym typeface="Roboto"/>
              </a:rPr>
              <a:t>Amazon Customer Reviews Dataset</a:t>
            </a:r>
            <a:r>
              <a:rPr lang="en" sz="1200">
                <a:latin typeface="Roboto"/>
                <a:ea typeface="Roboto"/>
                <a:cs typeface="Roboto"/>
                <a:sym typeface="Roboto"/>
              </a:rPr>
              <a:t>.</a:t>
            </a:r>
            <a:endParaRPr sz="1200">
              <a:latin typeface="Roboto"/>
              <a:ea typeface="Roboto"/>
              <a:cs typeface="Roboto"/>
              <a:sym typeface="Roboto"/>
            </a:endParaRPr>
          </a:p>
          <a:p>
            <a:pPr indent="0" lvl="0" marL="0" rtl="0" algn="l">
              <a:lnSpc>
                <a:spcPct val="115000"/>
              </a:lnSpc>
              <a:spcBef>
                <a:spcPts val="1500"/>
              </a:spcBef>
              <a:spcAft>
                <a:spcPts val="0"/>
              </a:spcAft>
              <a:buNone/>
            </a:pPr>
            <a:r>
              <a:rPr lang="en" sz="1200">
                <a:latin typeface="Roboto"/>
                <a:ea typeface="Roboto"/>
                <a:cs typeface="Roboto"/>
                <a:sym typeface="Roboto"/>
              </a:rPr>
              <a:t>Fields in Dataset:</a:t>
            </a:r>
            <a:endParaRPr sz="1200">
              <a:latin typeface="Roboto"/>
              <a:ea typeface="Roboto"/>
              <a:cs typeface="Roboto"/>
              <a:sym typeface="Roboto"/>
            </a:endParaRPr>
          </a:p>
          <a:p>
            <a:pPr indent="-317500" lvl="0" marL="457200" rtl="0" algn="l">
              <a:lnSpc>
                <a:spcPct val="115000"/>
              </a:lnSpc>
              <a:spcBef>
                <a:spcPts val="1500"/>
              </a:spcBef>
              <a:spcAft>
                <a:spcPts val="0"/>
              </a:spcAft>
              <a:buSzPts val="1400"/>
              <a:buChar char="●"/>
            </a:pPr>
            <a:r>
              <a:rPr lang="en" sz="1050">
                <a:solidFill>
                  <a:srgbClr val="FF0000"/>
                </a:solidFill>
                <a:latin typeface="Courier New"/>
                <a:ea typeface="Courier New"/>
                <a:cs typeface="Courier New"/>
                <a:sym typeface="Courier New"/>
              </a:rPr>
              <a:t>marketplace</a:t>
            </a:r>
            <a:r>
              <a:rPr lang="en" sz="1200">
                <a:solidFill>
                  <a:srgbClr val="FF0000"/>
                </a:solidFill>
                <a:latin typeface="Roboto"/>
                <a:ea typeface="Roboto"/>
                <a:cs typeface="Roboto"/>
                <a:sym typeface="Roboto"/>
              </a:rPr>
              <a:t>: </a:t>
            </a:r>
            <a:r>
              <a:rPr lang="en" sz="1200">
                <a:latin typeface="Roboto"/>
                <a:ea typeface="Roboto"/>
                <a:cs typeface="Roboto"/>
                <a:sym typeface="Roboto"/>
              </a:rPr>
              <a:t>Identifies the country of the Amazon marketplace.</a:t>
            </a:r>
            <a:endParaRPr sz="1200">
              <a:latin typeface="Roboto"/>
              <a:ea typeface="Roboto"/>
              <a:cs typeface="Roboto"/>
              <a:sym typeface="Roboto"/>
            </a:endParaRPr>
          </a:p>
          <a:p>
            <a:pPr indent="-317500" lvl="0" marL="457200" rtl="0" algn="l">
              <a:lnSpc>
                <a:spcPct val="115000"/>
              </a:lnSpc>
              <a:spcBef>
                <a:spcPts val="0"/>
              </a:spcBef>
              <a:spcAft>
                <a:spcPts val="0"/>
              </a:spcAft>
              <a:buSzPts val="1400"/>
              <a:buChar char="●"/>
            </a:pPr>
            <a:r>
              <a:rPr lang="en" sz="1050">
                <a:solidFill>
                  <a:srgbClr val="FF0000"/>
                </a:solidFill>
                <a:latin typeface="Courier New"/>
                <a:ea typeface="Courier New"/>
                <a:cs typeface="Courier New"/>
                <a:sym typeface="Courier New"/>
              </a:rPr>
              <a:t>customer_id</a:t>
            </a:r>
            <a:r>
              <a:rPr lang="en" sz="1200">
                <a:latin typeface="Roboto"/>
                <a:ea typeface="Roboto"/>
                <a:cs typeface="Roboto"/>
                <a:sym typeface="Roboto"/>
              </a:rPr>
              <a:t>: A unique identifier for the author of the review.</a:t>
            </a:r>
            <a:endParaRPr sz="1200">
              <a:latin typeface="Roboto"/>
              <a:ea typeface="Roboto"/>
              <a:cs typeface="Roboto"/>
              <a:sym typeface="Roboto"/>
            </a:endParaRPr>
          </a:p>
          <a:p>
            <a:pPr indent="-317500" lvl="0" marL="457200" rtl="0" algn="l">
              <a:lnSpc>
                <a:spcPct val="115000"/>
              </a:lnSpc>
              <a:spcBef>
                <a:spcPts val="0"/>
              </a:spcBef>
              <a:spcAft>
                <a:spcPts val="0"/>
              </a:spcAft>
              <a:buSzPts val="1400"/>
              <a:buChar char="●"/>
            </a:pPr>
            <a:r>
              <a:rPr lang="en" sz="1050">
                <a:solidFill>
                  <a:srgbClr val="FF0000"/>
                </a:solidFill>
                <a:latin typeface="Courier New"/>
                <a:ea typeface="Courier New"/>
                <a:cs typeface="Courier New"/>
                <a:sym typeface="Courier New"/>
              </a:rPr>
              <a:t>review_id</a:t>
            </a:r>
            <a:r>
              <a:rPr lang="en" sz="1200">
                <a:latin typeface="Roboto"/>
                <a:ea typeface="Roboto"/>
                <a:cs typeface="Roboto"/>
                <a:sym typeface="Roboto"/>
              </a:rPr>
              <a:t>: Unique ID of each review.</a:t>
            </a:r>
            <a:endParaRPr sz="1200">
              <a:latin typeface="Roboto"/>
              <a:ea typeface="Roboto"/>
              <a:cs typeface="Roboto"/>
              <a:sym typeface="Roboto"/>
            </a:endParaRPr>
          </a:p>
          <a:p>
            <a:pPr indent="-317500" lvl="0" marL="457200" rtl="0" algn="l">
              <a:lnSpc>
                <a:spcPct val="115000"/>
              </a:lnSpc>
              <a:spcBef>
                <a:spcPts val="0"/>
              </a:spcBef>
              <a:spcAft>
                <a:spcPts val="0"/>
              </a:spcAft>
              <a:buSzPts val="1400"/>
              <a:buChar char="●"/>
            </a:pPr>
            <a:r>
              <a:rPr lang="en" sz="1050">
                <a:solidFill>
                  <a:srgbClr val="FF0000"/>
                </a:solidFill>
                <a:latin typeface="Courier New"/>
                <a:ea typeface="Courier New"/>
                <a:cs typeface="Courier New"/>
                <a:sym typeface="Courier New"/>
              </a:rPr>
              <a:t>product_id</a:t>
            </a:r>
            <a:r>
              <a:rPr lang="en" sz="1200">
                <a:latin typeface="Roboto"/>
                <a:ea typeface="Roboto"/>
                <a:cs typeface="Roboto"/>
                <a:sym typeface="Roboto"/>
              </a:rPr>
              <a:t> and </a:t>
            </a:r>
            <a:r>
              <a:rPr lang="en" sz="1050">
                <a:solidFill>
                  <a:srgbClr val="FF0000"/>
                </a:solidFill>
                <a:latin typeface="Courier New"/>
                <a:ea typeface="Courier New"/>
                <a:cs typeface="Courier New"/>
                <a:sym typeface="Courier New"/>
              </a:rPr>
              <a:t>product_parent</a:t>
            </a:r>
            <a:r>
              <a:rPr lang="en" sz="1200">
                <a:latin typeface="Roboto"/>
                <a:ea typeface="Roboto"/>
                <a:cs typeface="Roboto"/>
                <a:sym typeface="Roboto"/>
              </a:rPr>
              <a:t>: Identifiers for the reviewed products.</a:t>
            </a:r>
            <a:endParaRPr sz="1200">
              <a:latin typeface="Roboto"/>
              <a:ea typeface="Roboto"/>
              <a:cs typeface="Roboto"/>
              <a:sym typeface="Roboto"/>
            </a:endParaRPr>
          </a:p>
          <a:p>
            <a:pPr indent="-317500" lvl="0" marL="457200" rtl="0" algn="l">
              <a:lnSpc>
                <a:spcPct val="115000"/>
              </a:lnSpc>
              <a:spcBef>
                <a:spcPts val="0"/>
              </a:spcBef>
              <a:spcAft>
                <a:spcPts val="0"/>
              </a:spcAft>
              <a:buSzPts val="1400"/>
              <a:buChar char="●"/>
            </a:pPr>
            <a:r>
              <a:rPr lang="en" sz="1050">
                <a:solidFill>
                  <a:srgbClr val="FF0000"/>
                </a:solidFill>
                <a:latin typeface="Courier New"/>
                <a:ea typeface="Courier New"/>
                <a:cs typeface="Courier New"/>
                <a:sym typeface="Courier New"/>
              </a:rPr>
              <a:t>product_title</a:t>
            </a:r>
            <a:r>
              <a:rPr lang="en" sz="1200">
                <a:latin typeface="Roboto"/>
                <a:ea typeface="Roboto"/>
                <a:cs typeface="Roboto"/>
                <a:sym typeface="Roboto"/>
              </a:rPr>
              <a:t> and </a:t>
            </a:r>
            <a:r>
              <a:rPr lang="en" sz="1050">
                <a:solidFill>
                  <a:srgbClr val="FF0000"/>
                </a:solidFill>
                <a:latin typeface="Courier New"/>
                <a:ea typeface="Courier New"/>
                <a:cs typeface="Courier New"/>
                <a:sym typeface="Courier New"/>
              </a:rPr>
              <a:t>product_category</a:t>
            </a:r>
            <a:r>
              <a:rPr lang="en" sz="1200">
                <a:latin typeface="Roboto"/>
                <a:ea typeface="Roboto"/>
                <a:cs typeface="Roboto"/>
                <a:sym typeface="Roboto"/>
              </a:rPr>
              <a:t>: Provide context about the product.</a:t>
            </a:r>
            <a:endParaRPr sz="1200">
              <a:latin typeface="Roboto"/>
              <a:ea typeface="Roboto"/>
              <a:cs typeface="Roboto"/>
              <a:sym typeface="Roboto"/>
            </a:endParaRPr>
          </a:p>
          <a:p>
            <a:pPr indent="-317500" lvl="0" marL="457200" rtl="0" algn="l">
              <a:lnSpc>
                <a:spcPct val="115000"/>
              </a:lnSpc>
              <a:spcBef>
                <a:spcPts val="0"/>
              </a:spcBef>
              <a:spcAft>
                <a:spcPts val="0"/>
              </a:spcAft>
              <a:buSzPts val="1400"/>
              <a:buChar char="●"/>
            </a:pPr>
            <a:r>
              <a:rPr lang="en" sz="1050">
                <a:solidFill>
                  <a:srgbClr val="FF0000"/>
                </a:solidFill>
                <a:latin typeface="Courier New"/>
                <a:ea typeface="Courier New"/>
                <a:cs typeface="Courier New"/>
                <a:sym typeface="Courier New"/>
              </a:rPr>
              <a:t>star_rating</a:t>
            </a:r>
            <a:r>
              <a:rPr lang="en" sz="1200">
                <a:solidFill>
                  <a:srgbClr val="FF0000"/>
                </a:solidFill>
                <a:latin typeface="Roboto"/>
                <a:ea typeface="Roboto"/>
                <a:cs typeface="Roboto"/>
                <a:sym typeface="Roboto"/>
              </a:rPr>
              <a:t>, </a:t>
            </a:r>
            <a:r>
              <a:rPr lang="en" sz="1050">
                <a:solidFill>
                  <a:srgbClr val="FF0000"/>
                </a:solidFill>
                <a:latin typeface="Courier New"/>
                <a:ea typeface="Courier New"/>
                <a:cs typeface="Courier New"/>
                <a:sym typeface="Courier New"/>
              </a:rPr>
              <a:t>helpful_votes</a:t>
            </a:r>
            <a:r>
              <a:rPr lang="en" sz="1200">
                <a:solidFill>
                  <a:srgbClr val="FF0000"/>
                </a:solidFill>
                <a:latin typeface="Roboto"/>
                <a:ea typeface="Roboto"/>
                <a:cs typeface="Roboto"/>
                <a:sym typeface="Roboto"/>
              </a:rPr>
              <a:t>, </a:t>
            </a:r>
            <a:r>
              <a:rPr lang="en" sz="1050">
                <a:solidFill>
                  <a:srgbClr val="FF0000"/>
                </a:solidFill>
                <a:latin typeface="Courier New"/>
                <a:ea typeface="Courier New"/>
                <a:cs typeface="Courier New"/>
                <a:sym typeface="Courier New"/>
              </a:rPr>
              <a:t>total_votes</a:t>
            </a:r>
            <a:r>
              <a:rPr lang="en" sz="1200">
                <a:latin typeface="Roboto"/>
                <a:ea typeface="Roboto"/>
                <a:cs typeface="Roboto"/>
                <a:sym typeface="Roboto"/>
              </a:rPr>
              <a:t>: Metrics for review helpfulness and rating.</a:t>
            </a:r>
            <a:endParaRPr sz="1200">
              <a:latin typeface="Roboto"/>
              <a:ea typeface="Roboto"/>
              <a:cs typeface="Roboto"/>
              <a:sym typeface="Roboto"/>
            </a:endParaRPr>
          </a:p>
          <a:p>
            <a:pPr indent="-317500" lvl="0" marL="457200" rtl="0" algn="l">
              <a:lnSpc>
                <a:spcPct val="115000"/>
              </a:lnSpc>
              <a:spcBef>
                <a:spcPts val="0"/>
              </a:spcBef>
              <a:spcAft>
                <a:spcPts val="0"/>
              </a:spcAft>
              <a:buSzPts val="1400"/>
              <a:buChar char="●"/>
            </a:pPr>
            <a:r>
              <a:rPr lang="en" sz="1050">
                <a:solidFill>
                  <a:srgbClr val="FF0000"/>
                </a:solidFill>
                <a:latin typeface="Courier New"/>
                <a:ea typeface="Courier New"/>
                <a:cs typeface="Courier New"/>
                <a:sym typeface="Courier New"/>
              </a:rPr>
              <a:t>vine</a:t>
            </a:r>
            <a:r>
              <a:rPr lang="en" sz="1200">
                <a:solidFill>
                  <a:srgbClr val="FF0000"/>
                </a:solidFill>
                <a:latin typeface="Roboto"/>
                <a:ea typeface="Roboto"/>
                <a:cs typeface="Roboto"/>
                <a:sym typeface="Roboto"/>
              </a:rPr>
              <a:t> </a:t>
            </a:r>
            <a:r>
              <a:rPr lang="en" sz="1200">
                <a:solidFill>
                  <a:schemeClr val="dk1"/>
                </a:solidFill>
                <a:latin typeface="Roboto"/>
                <a:ea typeface="Roboto"/>
                <a:cs typeface="Roboto"/>
                <a:sym typeface="Roboto"/>
              </a:rPr>
              <a:t>and</a:t>
            </a:r>
            <a:r>
              <a:rPr lang="en" sz="1200">
                <a:solidFill>
                  <a:srgbClr val="FF0000"/>
                </a:solidFill>
                <a:latin typeface="Roboto"/>
                <a:ea typeface="Roboto"/>
                <a:cs typeface="Roboto"/>
                <a:sym typeface="Roboto"/>
              </a:rPr>
              <a:t> </a:t>
            </a:r>
            <a:r>
              <a:rPr lang="en" sz="1050">
                <a:solidFill>
                  <a:srgbClr val="FF0000"/>
                </a:solidFill>
                <a:latin typeface="Courier New"/>
                <a:ea typeface="Courier New"/>
                <a:cs typeface="Courier New"/>
                <a:sym typeface="Courier New"/>
              </a:rPr>
              <a:t>verified_purchase</a:t>
            </a:r>
            <a:r>
              <a:rPr lang="en" sz="1200">
                <a:latin typeface="Roboto"/>
                <a:ea typeface="Roboto"/>
                <a:cs typeface="Roboto"/>
                <a:sym typeface="Roboto"/>
              </a:rPr>
              <a:t>: Indicators of review's source and authenticity.</a:t>
            </a:r>
            <a:endParaRPr sz="1200">
              <a:latin typeface="Roboto"/>
              <a:ea typeface="Roboto"/>
              <a:cs typeface="Roboto"/>
              <a:sym typeface="Roboto"/>
            </a:endParaRPr>
          </a:p>
          <a:p>
            <a:pPr indent="-317500" lvl="0" marL="457200" rtl="0" algn="l">
              <a:lnSpc>
                <a:spcPct val="115000"/>
              </a:lnSpc>
              <a:spcBef>
                <a:spcPts val="0"/>
              </a:spcBef>
              <a:spcAft>
                <a:spcPts val="0"/>
              </a:spcAft>
              <a:buSzPts val="1400"/>
              <a:buChar char="●"/>
            </a:pPr>
            <a:r>
              <a:rPr lang="en" sz="1050">
                <a:solidFill>
                  <a:srgbClr val="FF0000"/>
                </a:solidFill>
                <a:latin typeface="Courier New"/>
                <a:ea typeface="Courier New"/>
                <a:cs typeface="Courier New"/>
                <a:sym typeface="Courier New"/>
              </a:rPr>
              <a:t>review_headline</a:t>
            </a:r>
            <a:r>
              <a:rPr lang="en" sz="1200">
                <a:latin typeface="Roboto"/>
                <a:ea typeface="Roboto"/>
                <a:cs typeface="Roboto"/>
                <a:sym typeface="Roboto"/>
              </a:rPr>
              <a:t>,</a:t>
            </a:r>
            <a:r>
              <a:rPr lang="en" sz="1200">
                <a:solidFill>
                  <a:srgbClr val="FF0000"/>
                </a:solidFill>
                <a:latin typeface="Roboto"/>
                <a:ea typeface="Roboto"/>
                <a:cs typeface="Roboto"/>
                <a:sym typeface="Roboto"/>
              </a:rPr>
              <a:t> </a:t>
            </a:r>
            <a:r>
              <a:rPr lang="en" sz="1050">
                <a:solidFill>
                  <a:srgbClr val="FF0000"/>
                </a:solidFill>
                <a:latin typeface="Courier New"/>
                <a:ea typeface="Courier New"/>
                <a:cs typeface="Courier New"/>
                <a:sym typeface="Courier New"/>
              </a:rPr>
              <a:t>review_body</a:t>
            </a:r>
            <a:r>
              <a:rPr lang="en" sz="1200">
                <a:solidFill>
                  <a:srgbClr val="FF0000"/>
                </a:solidFill>
                <a:latin typeface="Roboto"/>
                <a:ea typeface="Roboto"/>
                <a:cs typeface="Roboto"/>
                <a:sym typeface="Roboto"/>
              </a:rPr>
              <a:t>, </a:t>
            </a:r>
            <a:r>
              <a:rPr lang="en" sz="1050">
                <a:solidFill>
                  <a:srgbClr val="FF0000"/>
                </a:solidFill>
                <a:latin typeface="Courier New"/>
                <a:ea typeface="Courier New"/>
                <a:cs typeface="Courier New"/>
                <a:sym typeface="Courier New"/>
              </a:rPr>
              <a:t>review_date</a:t>
            </a:r>
            <a:r>
              <a:rPr lang="en" sz="1200">
                <a:latin typeface="Roboto"/>
                <a:ea typeface="Roboto"/>
                <a:cs typeface="Roboto"/>
                <a:sym typeface="Roboto"/>
              </a:rPr>
              <a:t>: Text and metadata of the review.</a:t>
            </a:r>
            <a:endParaRPr>
              <a:solidFill>
                <a:schemeClr val="dk1"/>
              </a:solidFill>
              <a:latin typeface="DM Sans"/>
              <a:ea typeface="DM Sans"/>
              <a:cs typeface="DM Sans"/>
              <a:sym typeface="DM Sans"/>
            </a:endParaRPr>
          </a:p>
        </p:txBody>
      </p:sp>
      <p:pic>
        <p:nvPicPr>
          <p:cNvPr id="824" name="Google Shape;824;p41"/>
          <p:cNvPicPr preferRelativeResize="0"/>
          <p:nvPr/>
        </p:nvPicPr>
        <p:blipFill>
          <a:blip r:embed="rId3">
            <a:alphaModFix/>
          </a:blip>
          <a:stretch>
            <a:fillRect/>
          </a:stretch>
        </p:blipFill>
        <p:spPr>
          <a:xfrm>
            <a:off x="4470575" y="100375"/>
            <a:ext cx="4350800" cy="1841625"/>
          </a:xfrm>
          <a:prstGeom prst="rect">
            <a:avLst/>
          </a:prstGeom>
          <a:noFill/>
          <a:ln>
            <a:noFill/>
          </a:ln>
        </p:spPr>
      </p:pic>
      <p:sp>
        <p:nvSpPr>
          <p:cNvPr id="825" name="Google Shape;825;p41"/>
          <p:cNvSpPr txBox="1"/>
          <p:nvPr/>
        </p:nvSpPr>
        <p:spPr>
          <a:xfrm>
            <a:off x="2304425" y="4485900"/>
            <a:ext cx="63234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hlink"/>
                </a:solidFill>
                <a:latin typeface="DM Sans"/>
                <a:ea typeface="DM Sans"/>
                <a:cs typeface="DM Sans"/>
                <a:sym typeface="DM Sans"/>
                <a:hlinkClick r:id="rId4"/>
              </a:rPr>
              <a:t>https://www.kaggle.com/datasets/cynthiarempel/amazon-us-customer-reviews-dataset/data?select=amazon_reviews_us_Apparel_v1_00.tsv</a:t>
            </a:r>
            <a:endParaRPr sz="1100">
              <a:solidFill>
                <a:schemeClr val="dk1"/>
              </a:solidFill>
              <a:latin typeface="DM Sans"/>
              <a:ea typeface="DM Sans"/>
              <a:cs typeface="DM Sans"/>
              <a:sym typeface="DM Sans"/>
            </a:endParaRPr>
          </a:p>
          <a:p>
            <a:pPr indent="0" lvl="0" marL="0" rtl="0" algn="l">
              <a:spcBef>
                <a:spcPts val="0"/>
              </a:spcBef>
              <a:spcAft>
                <a:spcPts val="0"/>
              </a:spcAft>
              <a:buNone/>
            </a:pPr>
            <a:r>
              <a:t/>
            </a:r>
            <a:endParaRPr sz="1100">
              <a:solidFill>
                <a:schemeClr val="dk1"/>
              </a:solidFill>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sp>
        <p:nvSpPr>
          <p:cNvPr id="830" name="Google Shape;830;p42"/>
          <p:cNvSpPr txBox="1"/>
          <p:nvPr>
            <p:ph type="title"/>
          </p:nvPr>
        </p:nvSpPr>
        <p:spPr>
          <a:xfrm>
            <a:off x="437100" y="209425"/>
            <a:ext cx="5592900" cy="7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Project Steps</a:t>
            </a:r>
            <a:endParaRPr sz="4400"/>
          </a:p>
        </p:txBody>
      </p:sp>
      <p:pic>
        <p:nvPicPr>
          <p:cNvPr id="831" name="Google Shape;831;p42"/>
          <p:cNvPicPr preferRelativeResize="0"/>
          <p:nvPr/>
        </p:nvPicPr>
        <p:blipFill rotWithShape="1">
          <a:blip r:embed="rId3">
            <a:alphaModFix/>
          </a:blip>
          <a:srcRect b="12054" l="9971" r="7410" t="23483"/>
          <a:stretch/>
        </p:blipFill>
        <p:spPr>
          <a:xfrm>
            <a:off x="1013750" y="906950"/>
            <a:ext cx="7116500" cy="37903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 name="Shape 835"/>
        <p:cNvGrpSpPr/>
        <p:nvPr/>
      </p:nvGrpSpPr>
      <p:grpSpPr>
        <a:xfrm>
          <a:off x="0" y="0"/>
          <a:ext cx="0" cy="0"/>
          <a:chOff x="0" y="0"/>
          <a:chExt cx="0" cy="0"/>
        </a:xfrm>
      </p:grpSpPr>
      <p:sp>
        <p:nvSpPr>
          <p:cNvPr id="836" name="Google Shape;836;p43"/>
          <p:cNvSpPr txBox="1"/>
          <p:nvPr>
            <p:ph idx="3" type="subTitle"/>
          </p:nvPr>
        </p:nvSpPr>
        <p:spPr>
          <a:xfrm>
            <a:off x="720000" y="471975"/>
            <a:ext cx="2336100" cy="21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Big Data Platform  | Fall 2023</a:t>
            </a:r>
            <a:endParaRPr/>
          </a:p>
        </p:txBody>
      </p:sp>
      <p:sp>
        <p:nvSpPr>
          <p:cNvPr id="837" name="Google Shape;837;p43"/>
          <p:cNvSpPr txBox="1"/>
          <p:nvPr>
            <p:ph type="title"/>
          </p:nvPr>
        </p:nvSpPr>
        <p:spPr>
          <a:xfrm>
            <a:off x="720000" y="2184600"/>
            <a:ext cx="4722900" cy="14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Data Process</a:t>
            </a:r>
            <a:endParaRPr sz="4400"/>
          </a:p>
          <a:p>
            <a:pPr indent="0" lvl="0" marL="0" rtl="0" algn="l">
              <a:spcBef>
                <a:spcPts val="0"/>
              </a:spcBef>
              <a:spcAft>
                <a:spcPts val="0"/>
              </a:spcAft>
              <a:buNone/>
            </a:pPr>
            <a:r>
              <a:rPr lang="en" sz="4400"/>
              <a:t>&amp; EDA</a:t>
            </a:r>
            <a:endParaRPr sz="4400"/>
          </a:p>
        </p:txBody>
      </p:sp>
      <p:sp>
        <p:nvSpPr>
          <p:cNvPr id="838" name="Google Shape;838;p43"/>
          <p:cNvSpPr txBox="1"/>
          <p:nvPr>
            <p:ph idx="2" type="title"/>
          </p:nvPr>
        </p:nvSpPr>
        <p:spPr>
          <a:xfrm>
            <a:off x="792275" y="975750"/>
            <a:ext cx="997200" cy="98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839" name="Google Shape;839;p43"/>
          <p:cNvGrpSpPr/>
          <p:nvPr/>
        </p:nvGrpSpPr>
        <p:grpSpPr>
          <a:xfrm>
            <a:off x="4914229" y="1839798"/>
            <a:ext cx="2586618" cy="2529051"/>
            <a:chOff x="4526450" y="2237425"/>
            <a:chExt cx="2030950" cy="1985750"/>
          </a:xfrm>
        </p:grpSpPr>
        <p:sp>
          <p:nvSpPr>
            <p:cNvPr id="840" name="Google Shape;840;p43"/>
            <p:cNvSpPr/>
            <p:nvPr/>
          </p:nvSpPr>
          <p:spPr>
            <a:xfrm>
              <a:off x="5571875" y="2313425"/>
              <a:ext cx="355475" cy="658225"/>
            </a:xfrm>
            <a:custGeom>
              <a:rect b="b" l="l" r="r" t="t"/>
              <a:pathLst>
                <a:path extrusionOk="0" h="26329" w="14219">
                  <a:moveTo>
                    <a:pt x="7574" y="0"/>
                  </a:moveTo>
                  <a:cubicBezTo>
                    <a:pt x="5283" y="0"/>
                    <a:pt x="2965" y="1373"/>
                    <a:pt x="1807" y="3296"/>
                  </a:cubicBezTo>
                  <a:cubicBezTo>
                    <a:pt x="642" y="5247"/>
                    <a:pt x="0" y="8402"/>
                    <a:pt x="170" y="10654"/>
                  </a:cubicBezTo>
                  <a:cubicBezTo>
                    <a:pt x="314" y="12722"/>
                    <a:pt x="1545" y="14817"/>
                    <a:pt x="3522" y="15459"/>
                  </a:cubicBezTo>
                  <a:cubicBezTo>
                    <a:pt x="3509" y="17593"/>
                    <a:pt x="3614" y="19714"/>
                    <a:pt x="3849" y="21835"/>
                  </a:cubicBezTo>
                  <a:cubicBezTo>
                    <a:pt x="3928" y="22541"/>
                    <a:pt x="4033" y="23288"/>
                    <a:pt x="4425" y="23903"/>
                  </a:cubicBezTo>
                  <a:cubicBezTo>
                    <a:pt x="5452" y="25484"/>
                    <a:pt x="7257" y="26328"/>
                    <a:pt x="9090" y="26328"/>
                  </a:cubicBezTo>
                  <a:cubicBezTo>
                    <a:pt x="9549" y="26328"/>
                    <a:pt x="10010" y="26275"/>
                    <a:pt x="10461" y="26168"/>
                  </a:cubicBezTo>
                  <a:cubicBezTo>
                    <a:pt x="13027" y="25553"/>
                    <a:pt x="14101" y="23628"/>
                    <a:pt x="14101" y="21101"/>
                  </a:cubicBezTo>
                  <a:cubicBezTo>
                    <a:pt x="14101" y="18339"/>
                    <a:pt x="14061" y="15563"/>
                    <a:pt x="13970" y="12788"/>
                  </a:cubicBezTo>
                  <a:cubicBezTo>
                    <a:pt x="13891" y="10510"/>
                    <a:pt x="14218" y="7800"/>
                    <a:pt x="13682" y="5600"/>
                  </a:cubicBezTo>
                  <a:cubicBezTo>
                    <a:pt x="13079" y="3178"/>
                    <a:pt x="11260" y="651"/>
                    <a:pt x="8693" y="115"/>
                  </a:cubicBezTo>
                  <a:cubicBezTo>
                    <a:pt x="8324" y="37"/>
                    <a:pt x="7950" y="0"/>
                    <a:pt x="7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3"/>
            <p:cNvSpPr/>
            <p:nvPr/>
          </p:nvSpPr>
          <p:spPr>
            <a:xfrm>
              <a:off x="5569575" y="2310775"/>
              <a:ext cx="357775" cy="663400"/>
            </a:xfrm>
            <a:custGeom>
              <a:rect b="b" l="l" r="r" t="t"/>
              <a:pathLst>
                <a:path extrusionOk="0" h="26536" w="14311">
                  <a:moveTo>
                    <a:pt x="7673" y="208"/>
                  </a:moveTo>
                  <a:cubicBezTo>
                    <a:pt x="8039" y="208"/>
                    <a:pt x="8406" y="247"/>
                    <a:pt x="8759" y="325"/>
                  </a:cubicBezTo>
                  <a:cubicBezTo>
                    <a:pt x="11365" y="875"/>
                    <a:pt x="13106" y="3441"/>
                    <a:pt x="13669" y="5746"/>
                  </a:cubicBezTo>
                  <a:cubicBezTo>
                    <a:pt x="14035" y="7238"/>
                    <a:pt x="13996" y="8992"/>
                    <a:pt x="13970" y="10668"/>
                  </a:cubicBezTo>
                  <a:cubicBezTo>
                    <a:pt x="13957" y="11454"/>
                    <a:pt x="13931" y="12187"/>
                    <a:pt x="13957" y="12907"/>
                  </a:cubicBezTo>
                  <a:cubicBezTo>
                    <a:pt x="14035" y="15669"/>
                    <a:pt x="14088" y="18458"/>
                    <a:pt x="14088" y="21220"/>
                  </a:cubicBezTo>
                  <a:cubicBezTo>
                    <a:pt x="14088" y="23904"/>
                    <a:pt x="12857" y="25619"/>
                    <a:pt x="10527" y="26182"/>
                  </a:cubicBezTo>
                  <a:cubicBezTo>
                    <a:pt x="10082" y="26289"/>
                    <a:pt x="9631" y="26341"/>
                    <a:pt x="9186" y="26341"/>
                  </a:cubicBezTo>
                  <a:cubicBezTo>
                    <a:pt x="7337" y="26341"/>
                    <a:pt x="5569" y="25455"/>
                    <a:pt x="4609" y="23957"/>
                  </a:cubicBezTo>
                  <a:cubicBezTo>
                    <a:pt x="4229" y="23381"/>
                    <a:pt x="4125" y="22661"/>
                    <a:pt x="4046" y="21927"/>
                  </a:cubicBezTo>
                  <a:cubicBezTo>
                    <a:pt x="3810" y="19820"/>
                    <a:pt x="3706" y="17699"/>
                    <a:pt x="3719" y="15578"/>
                  </a:cubicBezTo>
                  <a:lnTo>
                    <a:pt x="3719" y="15486"/>
                  </a:lnTo>
                  <a:lnTo>
                    <a:pt x="3640" y="15460"/>
                  </a:lnTo>
                  <a:cubicBezTo>
                    <a:pt x="1860" y="14897"/>
                    <a:pt x="511" y="12946"/>
                    <a:pt x="354" y="10747"/>
                  </a:cubicBezTo>
                  <a:cubicBezTo>
                    <a:pt x="197" y="8403"/>
                    <a:pt x="891" y="5261"/>
                    <a:pt x="1991" y="3454"/>
                  </a:cubicBezTo>
                  <a:cubicBezTo>
                    <a:pt x="3169" y="1477"/>
                    <a:pt x="5473" y="208"/>
                    <a:pt x="7673" y="208"/>
                  </a:cubicBezTo>
                  <a:close/>
                  <a:moveTo>
                    <a:pt x="7682" y="1"/>
                  </a:moveTo>
                  <a:cubicBezTo>
                    <a:pt x="5422" y="1"/>
                    <a:pt x="3041" y="1311"/>
                    <a:pt x="1820" y="3350"/>
                  </a:cubicBezTo>
                  <a:cubicBezTo>
                    <a:pt x="694" y="5222"/>
                    <a:pt x="1" y="8338"/>
                    <a:pt x="158" y="10760"/>
                  </a:cubicBezTo>
                  <a:cubicBezTo>
                    <a:pt x="315" y="13025"/>
                    <a:pt x="1689" y="15015"/>
                    <a:pt x="3522" y="15643"/>
                  </a:cubicBezTo>
                  <a:cubicBezTo>
                    <a:pt x="3509" y="17751"/>
                    <a:pt x="3614" y="19846"/>
                    <a:pt x="3850" y="21941"/>
                  </a:cubicBezTo>
                  <a:cubicBezTo>
                    <a:pt x="3928" y="22713"/>
                    <a:pt x="4046" y="23446"/>
                    <a:pt x="4439" y="24061"/>
                  </a:cubicBezTo>
                  <a:cubicBezTo>
                    <a:pt x="5434" y="25619"/>
                    <a:pt x="7267" y="26536"/>
                    <a:pt x="9191" y="26536"/>
                  </a:cubicBezTo>
                  <a:cubicBezTo>
                    <a:pt x="9663" y="26536"/>
                    <a:pt x="10134" y="26483"/>
                    <a:pt x="10592" y="26366"/>
                  </a:cubicBezTo>
                  <a:cubicBezTo>
                    <a:pt x="13027" y="25790"/>
                    <a:pt x="14310" y="23996"/>
                    <a:pt x="14310" y="21207"/>
                  </a:cubicBezTo>
                  <a:cubicBezTo>
                    <a:pt x="14310" y="18458"/>
                    <a:pt x="14271" y="15656"/>
                    <a:pt x="14179" y="12894"/>
                  </a:cubicBezTo>
                  <a:cubicBezTo>
                    <a:pt x="14153" y="12187"/>
                    <a:pt x="14179" y="11454"/>
                    <a:pt x="14193" y="10668"/>
                  </a:cubicBezTo>
                  <a:cubicBezTo>
                    <a:pt x="14232" y="8966"/>
                    <a:pt x="14271" y="7212"/>
                    <a:pt x="13891" y="5680"/>
                  </a:cubicBezTo>
                  <a:cubicBezTo>
                    <a:pt x="13302" y="3323"/>
                    <a:pt x="11509" y="679"/>
                    <a:pt x="8812" y="116"/>
                  </a:cubicBezTo>
                  <a:cubicBezTo>
                    <a:pt x="8443" y="38"/>
                    <a:pt x="8064" y="1"/>
                    <a:pt x="76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3"/>
            <p:cNvSpPr/>
            <p:nvPr/>
          </p:nvSpPr>
          <p:spPr>
            <a:xfrm>
              <a:off x="5089950" y="2758150"/>
              <a:ext cx="191275" cy="122575"/>
            </a:xfrm>
            <a:custGeom>
              <a:rect b="b" l="l" r="r" t="t"/>
              <a:pathLst>
                <a:path extrusionOk="0" h="4903" w="7651">
                  <a:moveTo>
                    <a:pt x="6315" y="1"/>
                  </a:moveTo>
                  <a:cubicBezTo>
                    <a:pt x="6164" y="1"/>
                    <a:pt x="6005" y="40"/>
                    <a:pt x="5845" y="131"/>
                  </a:cubicBezTo>
                  <a:cubicBezTo>
                    <a:pt x="4103" y="1126"/>
                    <a:pt x="2414" y="2200"/>
                    <a:pt x="765" y="3325"/>
                  </a:cubicBezTo>
                  <a:cubicBezTo>
                    <a:pt x="1" y="3853"/>
                    <a:pt x="511" y="4903"/>
                    <a:pt x="1248" y="4903"/>
                  </a:cubicBezTo>
                  <a:cubicBezTo>
                    <a:pt x="1407" y="4903"/>
                    <a:pt x="1577" y="4853"/>
                    <a:pt x="1747" y="4739"/>
                  </a:cubicBezTo>
                  <a:cubicBezTo>
                    <a:pt x="3383" y="3600"/>
                    <a:pt x="5072" y="2540"/>
                    <a:pt x="6827" y="1545"/>
                  </a:cubicBezTo>
                  <a:cubicBezTo>
                    <a:pt x="7650" y="1073"/>
                    <a:pt x="7101" y="1"/>
                    <a:pt x="63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3"/>
            <p:cNvSpPr/>
            <p:nvPr/>
          </p:nvSpPr>
          <p:spPr>
            <a:xfrm>
              <a:off x="5096300" y="2755550"/>
              <a:ext cx="176775" cy="127975"/>
            </a:xfrm>
            <a:custGeom>
              <a:rect b="b" l="l" r="r" t="t"/>
              <a:pathLst>
                <a:path extrusionOk="0" h="5119" w="7071">
                  <a:moveTo>
                    <a:pt x="6062" y="209"/>
                  </a:moveTo>
                  <a:cubicBezTo>
                    <a:pt x="6193" y="209"/>
                    <a:pt x="6337" y="248"/>
                    <a:pt x="6455" y="314"/>
                  </a:cubicBezTo>
                  <a:cubicBezTo>
                    <a:pt x="6703" y="458"/>
                    <a:pt x="6861" y="706"/>
                    <a:pt x="6874" y="994"/>
                  </a:cubicBezTo>
                  <a:cubicBezTo>
                    <a:pt x="6861" y="1243"/>
                    <a:pt x="6717" y="1453"/>
                    <a:pt x="6507" y="1557"/>
                  </a:cubicBezTo>
                  <a:cubicBezTo>
                    <a:pt x="4779" y="2552"/>
                    <a:pt x="3064" y="3626"/>
                    <a:pt x="1427" y="4752"/>
                  </a:cubicBezTo>
                  <a:cubicBezTo>
                    <a:pt x="1300" y="4855"/>
                    <a:pt x="1149" y="4905"/>
                    <a:pt x="993" y="4905"/>
                  </a:cubicBezTo>
                  <a:cubicBezTo>
                    <a:pt x="893" y="4905"/>
                    <a:pt x="792" y="4884"/>
                    <a:pt x="694" y="4843"/>
                  </a:cubicBezTo>
                  <a:cubicBezTo>
                    <a:pt x="445" y="4712"/>
                    <a:pt x="262" y="4451"/>
                    <a:pt x="236" y="4163"/>
                  </a:cubicBezTo>
                  <a:cubicBezTo>
                    <a:pt x="223" y="3901"/>
                    <a:pt x="341" y="3652"/>
                    <a:pt x="563" y="3508"/>
                  </a:cubicBezTo>
                  <a:cubicBezTo>
                    <a:pt x="2200" y="2382"/>
                    <a:pt x="3915" y="1322"/>
                    <a:pt x="5643" y="327"/>
                  </a:cubicBezTo>
                  <a:cubicBezTo>
                    <a:pt x="5761" y="248"/>
                    <a:pt x="5918" y="209"/>
                    <a:pt x="6062" y="209"/>
                  </a:cubicBezTo>
                  <a:close/>
                  <a:moveTo>
                    <a:pt x="6045" y="1"/>
                  </a:moveTo>
                  <a:cubicBezTo>
                    <a:pt x="5865" y="1"/>
                    <a:pt x="5685" y="50"/>
                    <a:pt x="5525" y="143"/>
                  </a:cubicBezTo>
                  <a:cubicBezTo>
                    <a:pt x="3797" y="1138"/>
                    <a:pt x="2095" y="2225"/>
                    <a:pt x="459" y="3351"/>
                  </a:cubicBezTo>
                  <a:cubicBezTo>
                    <a:pt x="170" y="3521"/>
                    <a:pt x="0" y="3848"/>
                    <a:pt x="26" y="4189"/>
                  </a:cubicBezTo>
                  <a:cubicBezTo>
                    <a:pt x="66" y="4542"/>
                    <a:pt x="288" y="4870"/>
                    <a:pt x="616" y="5027"/>
                  </a:cubicBezTo>
                  <a:cubicBezTo>
                    <a:pt x="733" y="5079"/>
                    <a:pt x="851" y="5105"/>
                    <a:pt x="995" y="5118"/>
                  </a:cubicBezTo>
                  <a:cubicBezTo>
                    <a:pt x="1179" y="5105"/>
                    <a:pt x="1375" y="5040"/>
                    <a:pt x="1532" y="4922"/>
                  </a:cubicBezTo>
                  <a:cubicBezTo>
                    <a:pt x="3169" y="3809"/>
                    <a:pt x="4871" y="2736"/>
                    <a:pt x="6599" y="1741"/>
                  </a:cubicBezTo>
                  <a:cubicBezTo>
                    <a:pt x="6887" y="1597"/>
                    <a:pt x="7070" y="1309"/>
                    <a:pt x="7070" y="994"/>
                  </a:cubicBezTo>
                  <a:cubicBezTo>
                    <a:pt x="7057" y="641"/>
                    <a:pt x="6861" y="314"/>
                    <a:pt x="6546" y="143"/>
                  </a:cubicBezTo>
                  <a:cubicBezTo>
                    <a:pt x="6392" y="47"/>
                    <a:pt x="6219" y="1"/>
                    <a:pt x="60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3"/>
            <p:cNvSpPr/>
            <p:nvPr/>
          </p:nvSpPr>
          <p:spPr>
            <a:xfrm>
              <a:off x="5098250" y="2905675"/>
              <a:ext cx="178675" cy="114575"/>
            </a:xfrm>
            <a:custGeom>
              <a:rect b="b" l="l" r="r" t="t"/>
              <a:pathLst>
                <a:path extrusionOk="0" h="4583" w="7147">
                  <a:moveTo>
                    <a:pt x="5893" y="1"/>
                  </a:moveTo>
                  <a:cubicBezTo>
                    <a:pt x="5754" y="1"/>
                    <a:pt x="5607" y="38"/>
                    <a:pt x="5460" y="121"/>
                  </a:cubicBezTo>
                  <a:cubicBezTo>
                    <a:pt x="3837" y="1051"/>
                    <a:pt x="2253" y="2046"/>
                    <a:pt x="721" y="3106"/>
                  </a:cubicBezTo>
                  <a:cubicBezTo>
                    <a:pt x="0" y="3601"/>
                    <a:pt x="482" y="4582"/>
                    <a:pt x="1170" y="4582"/>
                  </a:cubicBezTo>
                  <a:cubicBezTo>
                    <a:pt x="1319" y="4582"/>
                    <a:pt x="1479" y="4536"/>
                    <a:pt x="1637" y="4429"/>
                  </a:cubicBezTo>
                  <a:cubicBezTo>
                    <a:pt x="3169" y="3368"/>
                    <a:pt x="4753" y="2373"/>
                    <a:pt x="6377" y="1444"/>
                  </a:cubicBezTo>
                  <a:cubicBezTo>
                    <a:pt x="7146" y="1004"/>
                    <a:pt x="6623" y="1"/>
                    <a:pt x="5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3"/>
            <p:cNvSpPr/>
            <p:nvPr/>
          </p:nvSpPr>
          <p:spPr>
            <a:xfrm>
              <a:off x="5104150" y="2903250"/>
              <a:ext cx="165650" cy="119700"/>
            </a:xfrm>
            <a:custGeom>
              <a:rect b="b" l="l" r="r" t="t"/>
              <a:pathLst>
                <a:path extrusionOk="0" h="4788" w="6626">
                  <a:moveTo>
                    <a:pt x="5651" y="202"/>
                  </a:moveTo>
                  <a:cubicBezTo>
                    <a:pt x="5784" y="202"/>
                    <a:pt x="5918" y="238"/>
                    <a:pt x="6036" y="310"/>
                  </a:cubicBezTo>
                  <a:cubicBezTo>
                    <a:pt x="6259" y="428"/>
                    <a:pt x="6403" y="677"/>
                    <a:pt x="6416" y="938"/>
                  </a:cubicBezTo>
                  <a:cubicBezTo>
                    <a:pt x="6416" y="1161"/>
                    <a:pt x="6285" y="1357"/>
                    <a:pt x="6088" y="1449"/>
                  </a:cubicBezTo>
                  <a:cubicBezTo>
                    <a:pt x="4465" y="2379"/>
                    <a:pt x="2868" y="3387"/>
                    <a:pt x="1336" y="4447"/>
                  </a:cubicBezTo>
                  <a:cubicBezTo>
                    <a:pt x="1220" y="4532"/>
                    <a:pt x="1081" y="4576"/>
                    <a:pt x="940" y="4576"/>
                  </a:cubicBezTo>
                  <a:cubicBezTo>
                    <a:pt x="843" y="4576"/>
                    <a:pt x="746" y="4555"/>
                    <a:pt x="655" y="4513"/>
                  </a:cubicBezTo>
                  <a:cubicBezTo>
                    <a:pt x="419" y="4395"/>
                    <a:pt x="262" y="4159"/>
                    <a:pt x="236" y="3897"/>
                  </a:cubicBezTo>
                  <a:cubicBezTo>
                    <a:pt x="223" y="3649"/>
                    <a:pt x="341" y="3426"/>
                    <a:pt x="537" y="3295"/>
                  </a:cubicBezTo>
                  <a:cubicBezTo>
                    <a:pt x="2069" y="2248"/>
                    <a:pt x="3666" y="1240"/>
                    <a:pt x="5277" y="310"/>
                  </a:cubicBezTo>
                  <a:cubicBezTo>
                    <a:pt x="5388" y="238"/>
                    <a:pt x="5519" y="202"/>
                    <a:pt x="5651" y="202"/>
                  </a:cubicBezTo>
                  <a:close/>
                  <a:moveTo>
                    <a:pt x="5666" y="1"/>
                  </a:moveTo>
                  <a:cubicBezTo>
                    <a:pt x="5496" y="1"/>
                    <a:pt x="5325" y="47"/>
                    <a:pt x="5172" y="140"/>
                  </a:cubicBezTo>
                  <a:cubicBezTo>
                    <a:pt x="3548" y="1069"/>
                    <a:pt x="1951" y="2064"/>
                    <a:pt x="433" y="3125"/>
                  </a:cubicBezTo>
                  <a:cubicBezTo>
                    <a:pt x="158" y="3295"/>
                    <a:pt x="1" y="3596"/>
                    <a:pt x="27" y="3910"/>
                  </a:cubicBezTo>
                  <a:cubicBezTo>
                    <a:pt x="66" y="4251"/>
                    <a:pt x="262" y="4552"/>
                    <a:pt x="577" y="4709"/>
                  </a:cubicBezTo>
                  <a:cubicBezTo>
                    <a:pt x="681" y="4761"/>
                    <a:pt x="812" y="4788"/>
                    <a:pt x="930" y="4788"/>
                  </a:cubicBezTo>
                  <a:cubicBezTo>
                    <a:pt x="1113" y="4788"/>
                    <a:pt x="1297" y="4722"/>
                    <a:pt x="1454" y="4617"/>
                  </a:cubicBezTo>
                  <a:cubicBezTo>
                    <a:pt x="2986" y="3570"/>
                    <a:pt x="4570" y="2562"/>
                    <a:pt x="6193" y="1645"/>
                  </a:cubicBezTo>
                  <a:cubicBezTo>
                    <a:pt x="6455" y="1515"/>
                    <a:pt x="6625" y="1240"/>
                    <a:pt x="6625" y="938"/>
                  </a:cubicBezTo>
                  <a:cubicBezTo>
                    <a:pt x="6625" y="598"/>
                    <a:pt x="6429" y="297"/>
                    <a:pt x="6141" y="127"/>
                  </a:cubicBezTo>
                  <a:cubicBezTo>
                    <a:pt x="5993" y="43"/>
                    <a:pt x="5829" y="1"/>
                    <a:pt x="5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3"/>
            <p:cNvSpPr/>
            <p:nvPr/>
          </p:nvSpPr>
          <p:spPr>
            <a:xfrm>
              <a:off x="5100200" y="2836925"/>
              <a:ext cx="178650" cy="114575"/>
            </a:xfrm>
            <a:custGeom>
              <a:rect b="b" l="l" r="r" t="t"/>
              <a:pathLst>
                <a:path extrusionOk="0" h="4583" w="7146">
                  <a:moveTo>
                    <a:pt x="5901" y="1"/>
                  </a:moveTo>
                  <a:cubicBezTo>
                    <a:pt x="5760" y="1"/>
                    <a:pt x="5611" y="38"/>
                    <a:pt x="5461" y="122"/>
                  </a:cubicBezTo>
                  <a:cubicBezTo>
                    <a:pt x="3837" y="1052"/>
                    <a:pt x="2253" y="2047"/>
                    <a:pt x="721" y="3107"/>
                  </a:cubicBezTo>
                  <a:cubicBezTo>
                    <a:pt x="1" y="3602"/>
                    <a:pt x="482" y="4583"/>
                    <a:pt x="1163" y="4583"/>
                  </a:cubicBezTo>
                  <a:cubicBezTo>
                    <a:pt x="1311" y="4583"/>
                    <a:pt x="1468" y="4537"/>
                    <a:pt x="1625" y="4429"/>
                  </a:cubicBezTo>
                  <a:cubicBezTo>
                    <a:pt x="3170" y="3369"/>
                    <a:pt x="4741" y="2374"/>
                    <a:pt x="6377" y="1444"/>
                  </a:cubicBezTo>
                  <a:cubicBezTo>
                    <a:pt x="7146" y="994"/>
                    <a:pt x="6635" y="1"/>
                    <a:pt x="5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3"/>
            <p:cNvSpPr/>
            <p:nvPr/>
          </p:nvSpPr>
          <p:spPr>
            <a:xfrm>
              <a:off x="5103500" y="2834400"/>
              <a:ext cx="168250" cy="119825"/>
            </a:xfrm>
            <a:custGeom>
              <a:rect b="b" l="l" r="r" t="t"/>
              <a:pathLst>
                <a:path extrusionOk="0" h="4793" w="6730">
                  <a:moveTo>
                    <a:pt x="5820" y="207"/>
                  </a:moveTo>
                  <a:cubicBezTo>
                    <a:pt x="5925" y="207"/>
                    <a:pt x="6038" y="245"/>
                    <a:pt x="6141" y="302"/>
                  </a:cubicBezTo>
                  <a:cubicBezTo>
                    <a:pt x="6363" y="433"/>
                    <a:pt x="6507" y="668"/>
                    <a:pt x="6520" y="930"/>
                  </a:cubicBezTo>
                  <a:cubicBezTo>
                    <a:pt x="6520" y="1153"/>
                    <a:pt x="6389" y="1362"/>
                    <a:pt x="6180" y="1454"/>
                  </a:cubicBezTo>
                  <a:cubicBezTo>
                    <a:pt x="4569" y="2383"/>
                    <a:pt x="2972" y="3391"/>
                    <a:pt x="1440" y="4439"/>
                  </a:cubicBezTo>
                  <a:cubicBezTo>
                    <a:pt x="1315" y="4514"/>
                    <a:pt x="1190" y="4546"/>
                    <a:pt x="1072" y="4546"/>
                  </a:cubicBezTo>
                  <a:cubicBezTo>
                    <a:pt x="488" y="4546"/>
                    <a:pt x="75" y="3746"/>
                    <a:pt x="642" y="3300"/>
                  </a:cubicBezTo>
                  <a:cubicBezTo>
                    <a:pt x="2174" y="2239"/>
                    <a:pt x="3758" y="1244"/>
                    <a:pt x="5381" y="315"/>
                  </a:cubicBezTo>
                  <a:cubicBezTo>
                    <a:pt x="5499" y="249"/>
                    <a:pt x="5630" y="210"/>
                    <a:pt x="5774" y="210"/>
                  </a:cubicBezTo>
                  <a:cubicBezTo>
                    <a:pt x="5789" y="208"/>
                    <a:pt x="5805" y="207"/>
                    <a:pt x="5820" y="207"/>
                  </a:cubicBezTo>
                  <a:close/>
                  <a:moveTo>
                    <a:pt x="5772" y="0"/>
                  </a:moveTo>
                  <a:cubicBezTo>
                    <a:pt x="5599" y="0"/>
                    <a:pt x="5426" y="50"/>
                    <a:pt x="5276" y="145"/>
                  </a:cubicBezTo>
                  <a:cubicBezTo>
                    <a:pt x="3653" y="1074"/>
                    <a:pt x="2056" y="2069"/>
                    <a:pt x="524" y="3130"/>
                  </a:cubicBezTo>
                  <a:cubicBezTo>
                    <a:pt x="105" y="3404"/>
                    <a:pt x="0" y="3981"/>
                    <a:pt x="301" y="4386"/>
                  </a:cubicBezTo>
                  <a:cubicBezTo>
                    <a:pt x="472" y="4622"/>
                    <a:pt x="733" y="4779"/>
                    <a:pt x="1035" y="4792"/>
                  </a:cubicBezTo>
                  <a:cubicBezTo>
                    <a:pt x="1218" y="4779"/>
                    <a:pt x="1401" y="4727"/>
                    <a:pt x="1558" y="4609"/>
                  </a:cubicBezTo>
                  <a:cubicBezTo>
                    <a:pt x="3077" y="3562"/>
                    <a:pt x="4674" y="2567"/>
                    <a:pt x="6285" y="1637"/>
                  </a:cubicBezTo>
                  <a:cubicBezTo>
                    <a:pt x="6546" y="1506"/>
                    <a:pt x="6717" y="1231"/>
                    <a:pt x="6730" y="943"/>
                  </a:cubicBezTo>
                  <a:cubicBezTo>
                    <a:pt x="6717" y="603"/>
                    <a:pt x="6533" y="289"/>
                    <a:pt x="6232" y="131"/>
                  </a:cubicBezTo>
                  <a:cubicBezTo>
                    <a:pt x="6093" y="43"/>
                    <a:pt x="5933" y="0"/>
                    <a:pt x="57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3"/>
            <p:cNvSpPr/>
            <p:nvPr/>
          </p:nvSpPr>
          <p:spPr>
            <a:xfrm>
              <a:off x="4939525" y="2716150"/>
              <a:ext cx="299825" cy="205675"/>
            </a:xfrm>
            <a:custGeom>
              <a:rect b="b" l="l" r="r" t="t"/>
              <a:pathLst>
                <a:path extrusionOk="0" h="8227" w="11993">
                  <a:moveTo>
                    <a:pt x="10999" y="1"/>
                  </a:moveTo>
                  <a:cubicBezTo>
                    <a:pt x="10910" y="1"/>
                    <a:pt x="10820" y="18"/>
                    <a:pt x="10736" y="57"/>
                  </a:cubicBezTo>
                  <a:cubicBezTo>
                    <a:pt x="7358" y="1641"/>
                    <a:pt x="4046" y="3369"/>
                    <a:pt x="825" y="5254"/>
                  </a:cubicBezTo>
                  <a:cubicBezTo>
                    <a:pt x="0" y="5734"/>
                    <a:pt x="541" y="6839"/>
                    <a:pt x="1316" y="6839"/>
                  </a:cubicBezTo>
                  <a:cubicBezTo>
                    <a:pt x="1365" y="6839"/>
                    <a:pt x="1416" y="6835"/>
                    <a:pt x="1466" y="6825"/>
                  </a:cubicBezTo>
                  <a:lnTo>
                    <a:pt x="1466" y="6825"/>
                  </a:lnTo>
                  <a:cubicBezTo>
                    <a:pt x="956" y="7153"/>
                    <a:pt x="1008" y="7873"/>
                    <a:pt x="1401" y="8226"/>
                  </a:cubicBezTo>
                  <a:cubicBezTo>
                    <a:pt x="2907" y="6917"/>
                    <a:pt x="4582" y="5896"/>
                    <a:pt x="6324" y="4927"/>
                  </a:cubicBezTo>
                  <a:lnTo>
                    <a:pt x="6324" y="4927"/>
                  </a:lnTo>
                  <a:cubicBezTo>
                    <a:pt x="4857" y="5555"/>
                    <a:pt x="3378" y="6131"/>
                    <a:pt x="1859" y="6655"/>
                  </a:cubicBezTo>
                  <a:cubicBezTo>
                    <a:pt x="4923" y="4875"/>
                    <a:pt x="8065" y="3212"/>
                    <a:pt x="11273" y="1706"/>
                  </a:cubicBezTo>
                  <a:cubicBezTo>
                    <a:pt x="11705" y="1510"/>
                    <a:pt x="11993" y="1104"/>
                    <a:pt x="11849" y="620"/>
                  </a:cubicBezTo>
                  <a:cubicBezTo>
                    <a:pt x="11743" y="293"/>
                    <a:pt x="11367" y="1"/>
                    <a:pt x="109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3"/>
            <p:cNvSpPr/>
            <p:nvPr/>
          </p:nvSpPr>
          <p:spPr>
            <a:xfrm>
              <a:off x="4944750" y="2713575"/>
              <a:ext cx="297550" cy="211525"/>
            </a:xfrm>
            <a:custGeom>
              <a:rect b="b" l="l" r="r" t="t"/>
              <a:pathLst>
                <a:path extrusionOk="0" h="8461" w="11902">
                  <a:moveTo>
                    <a:pt x="10789" y="199"/>
                  </a:moveTo>
                  <a:lnTo>
                    <a:pt x="10789" y="212"/>
                  </a:lnTo>
                  <a:cubicBezTo>
                    <a:pt x="10893" y="212"/>
                    <a:pt x="10985" y="225"/>
                    <a:pt x="11077" y="264"/>
                  </a:cubicBezTo>
                  <a:cubicBezTo>
                    <a:pt x="11286" y="356"/>
                    <a:pt x="11456" y="526"/>
                    <a:pt x="11535" y="749"/>
                  </a:cubicBezTo>
                  <a:cubicBezTo>
                    <a:pt x="11679" y="1220"/>
                    <a:pt x="11365" y="1547"/>
                    <a:pt x="11024" y="1718"/>
                  </a:cubicBezTo>
                  <a:cubicBezTo>
                    <a:pt x="7882" y="3184"/>
                    <a:pt x="4714" y="4847"/>
                    <a:pt x="1598" y="6666"/>
                  </a:cubicBezTo>
                  <a:lnTo>
                    <a:pt x="1637" y="6745"/>
                  </a:lnTo>
                  <a:lnTo>
                    <a:pt x="1244" y="6824"/>
                  </a:lnTo>
                  <a:cubicBezTo>
                    <a:pt x="1208" y="6828"/>
                    <a:pt x="1171" y="6831"/>
                    <a:pt x="1135" y="6831"/>
                  </a:cubicBezTo>
                  <a:cubicBezTo>
                    <a:pt x="785" y="6831"/>
                    <a:pt x="473" y="6606"/>
                    <a:pt x="354" y="6274"/>
                  </a:cubicBezTo>
                  <a:cubicBezTo>
                    <a:pt x="223" y="5959"/>
                    <a:pt x="354" y="5593"/>
                    <a:pt x="668" y="5436"/>
                  </a:cubicBezTo>
                  <a:cubicBezTo>
                    <a:pt x="3810" y="3603"/>
                    <a:pt x="7136" y="1848"/>
                    <a:pt x="10566" y="251"/>
                  </a:cubicBezTo>
                  <a:cubicBezTo>
                    <a:pt x="10645" y="212"/>
                    <a:pt x="10710" y="199"/>
                    <a:pt x="10789" y="199"/>
                  </a:cubicBezTo>
                  <a:close/>
                  <a:moveTo>
                    <a:pt x="4648" y="5750"/>
                  </a:moveTo>
                  <a:cubicBezTo>
                    <a:pt x="3431" y="6457"/>
                    <a:pt x="2266" y="7269"/>
                    <a:pt x="1192" y="8185"/>
                  </a:cubicBezTo>
                  <a:cubicBezTo>
                    <a:pt x="1035" y="8002"/>
                    <a:pt x="969" y="7779"/>
                    <a:pt x="983" y="7544"/>
                  </a:cubicBezTo>
                  <a:cubicBezTo>
                    <a:pt x="1009" y="7321"/>
                    <a:pt x="1127" y="7125"/>
                    <a:pt x="1310" y="7007"/>
                  </a:cubicBezTo>
                  <a:lnTo>
                    <a:pt x="1663" y="6784"/>
                  </a:lnTo>
                  <a:lnTo>
                    <a:pt x="1690" y="6850"/>
                  </a:lnTo>
                  <a:cubicBezTo>
                    <a:pt x="2685" y="6509"/>
                    <a:pt x="3666" y="6143"/>
                    <a:pt x="4648" y="5750"/>
                  </a:cubicBezTo>
                  <a:close/>
                  <a:moveTo>
                    <a:pt x="10821" y="1"/>
                  </a:moveTo>
                  <a:cubicBezTo>
                    <a:pt x="10709" y="1"/>
                    <a:pt x="10595" y="24"/>
                    <a:pt x="10487" y="68"/>
                  </a:cubicBezTo>
                  <a:cubicBezTo>
                    <a:pt x="7057" y="1665"/>
                    <a:pt x="3719" y="3420"/>
                    <a:pt x="564" y="5266"/>
                  </a:cubicBezTo>
                  <a:cubicBezTo>
                    <a:pt x="171" y="5462"/>
                    <a:pt x="1" y="5933"/>
                    <a:pt x="171" y="6352"/>
                  </a:cubicBezTo>
                  <a:cubicBezTo>
                    <a:pt x="302" y="6706"/>
                    <a:pt x="616" y="6968"/>
                    <a:pt x="996" y="7033"/>
                  </a:cubicBezTo>
                  <a:cubicBezTo>
                    <a:pt x="878" y="7177"/>
                    <a:pt x="812" y="7347"/>
                    <a:pt x="799" y="7530"/>
                  </a:cubicBezTo>
                  <a:cubicBezTo>
                    <a:pt x="760" y="7858"/>
                    <a:pt x="891" y="8172"/>
                    <a:pt x="1127" y="8395"/>
                  </a:cubicBezTo>
                  <a:lnTo>
                    <a:pt x="1192" y="8460"/>
                  </a:lnTo>
                  <a:lnTo>
                    <a:pt x="1257" y="8395"/>
                  </a:lnTo>
                  <a:cubicBezTo>
                    <a:pt x="2815" y="7046"/>
                    <a:pt x="4544" y="6025"/>
                    <a:pt x="6167" y="5108"/>
                  </a:cubicBezTo>
                  <a:lnTo>
                    <a:pt x="6075" y="4925"/>
                  </a:lnTo>
                  <a:cubicBezTo>
                    <a:pt x="4963" y="5410"/>
                    <a:pt x="3837" y="5868"/>
                    <a:pt x="2698" y="6287"/>
                  </a:cubicBezTo>
                  <a:cubicBezTo>
                    <a:pt x="5486" y="4689"/>
                    <a:pt x="8314" y="3210"/>
                    <a:pt x="11116" y="1901"/>
                  </a:cubicBezTo>
                  <a:cubicBezTo>
                    <a:pt x="11653" y="1652"/>
                    <a:pt x="11901" y="1168"/>
                    <a:pt x="11744" y="683"/>
                  </a:cubicBezTo>
                  <a:cubicBezTo>
                    <a:pt x="11640" y="408"/>
                    <a:pt x="11430" y="186"/>
                    <a:pt x="11168" y="81"/>
                  </a:cubicBezTo>
                  <a:cubicBezTo>
                    <a:pt x="11060" y="27"/>
                    <a:pt x="10941" y="1"/>
                    <a:pt x="10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3"/>
            <p:cNvSpPr/>
            <p:nvPr/>
          </p:nvSpPr>
          <p:spPr>
            <a:xfrm>
              <a:off x="4529075" y="2868800"/>
              <a:ext cx="528300" cy="1171750"/>
            </a:xfrm>
            <a:custGeom>
              <a:rect b="b" l="l" r="r" t="t"/>
              <a:pathLst>
                <a:path extrusionOk="0" h="46870" w="21132">
                  <a:moveTo>
                    <a:pt x="15243" y="0"/>
                  </a:moveTo>
                  <a:cubicBezTo>
                    <a:pt x="15138" y="0"/>
                    <a:pt x="15025" y="73"/>
                    <a:pt x="14952" y="182"/>
                  </a:cubicBezTo>
                  <a:cubicBezTo>
                    <a:pt x="14873" y="326"/>
                    <a:pt x="14834" y="484"/>
                    <a:pt x="14821" y="641"/>
                  </a:cubicBezTo>
                  <a:cubicBezTo>
                    <a:pt x="14729" y="1387"/>
                    <a:pt x="14559" y="2107"/>
                    <a:pt x="14284" y="2801"/>
                  </a:cubicBezTo>
                  <a:cubicBezTo>
                    <a:pt x="13865" y="3770"/>
                    <a:pt x="13132" y="4542"/>
                    <a:pt x="12621" y="5459"/>
                  </a:cubicBezTo>
                  <a:cubicBezTo>
                    <a:pt x="12346" y="5956"/>
                    <a:pt x="12202" y="6519"/>
                    <a:pt x="12202" y="7095"/>
                  </a:cubicBezTo>
                  <a:cubicBezTo>
                    <a:pt x="11221" y="8234"/>
                    <a:pt x="10487" y="9687"/>
                    <a:pt x="9833" y="11023"/>
                  </a:cubicBezTo>
                  <a:lnTo>
                    <a:pt x="9610" y="11481"/>
                  </a:lnTo>
                  <a:cubicBezTo>
                    <a:pt x="5460" y="19808"/>
                    <a:pt x="1" y="30648"/>
                    <a:pt x="2894" y="40205"/>
                  </a:cubicBezTo>
                  <a:cubicBezTo>
                    <a:pt x="3745" y="42994"/>
                    <a:pt x="5722" y="45560"/>
                    <a:pt x="8471" y="46489"/>
                  </a:cubicBezTo>
                  <a:cubicBezTo>
                    <a:pt x="9238" y="46748"/>
                    <a:pt x="10038" y="46869"/>
                    <a:pt x="10840" y="46869"/>
                  </a:cubicBezTo>
                  <a:cubicBezTo>
                    <a:pt x="12641" y="46869"/>
                    <a:pt x="14453" y="46257"/>
                    <a:pt x="15921" y="45206"/>
                  </a:cubicBezTo>
                  <a:cubicBezTo>
                    <a:pt x="18042" y="43688"/>
                    <a:pt x="19482" y="41331"/>
                    <a:pt x="20215" y="38817"/>
                  </a:cubicBezTo>
                  <a:cubicBezTo>
                    <a:pt x="20686" y="37181"/>
                    <a:pt x="20752" y="35125"/>
                    <a:pt x="19442" y="34026"/>
                  </a:cubicBezTo>
                  <a:cubicBezTo>
                    <a:pt x="18657" y="33371"/>
                    <a:pt x="17557" y="33240"/>
                    <a:pt x="16615" y="32808"/>
                  </a:cubicBezTo>
                  <a:cubicBezTo>
                    <a:pt x="15161" y="32140"/>
                    <a:pt x="15305" y="31342"/>
                    <a:pt x="15423" y="30124"/>
                  </a:cubicBezTo>
                  <a:cubicBezTo>
                    <a:pt x="15580" y="28475"/>
                    <a:pt x="15475" y="26786"/>
                    <a:pt x="15554" y="25123"/>
                  </a:cubicBezTo>
                  <a:cubicBezTo>
                    <a:pt x="15790" y="20305"/>
                    <a:pt x="16497" y="15252"/>
                    <a:pt x="19325" y="11206"/>
                  </a:cubicBezTo>
                  <a:cubicBezTo>
                    <a:pt x="20189" y="9962"/>
                    <a:pt x="21131" y="9059"/>
                    <a:pt x="20320" y="7422"/>
                  </a:cubicBezTo>
                  <a:cubicBezTo>
                    <a:pt x="19940" y="6729"/>
                    <a:pt x="19442" y="6113"/>
                    <a:pt x="18840" y="5590"/>
                  </a:cubicBezTo>
                  <a:cubicBezTo>
                    <a:pt x="18644" y="5393"/>
                    <a:pt x="18421" y="5223"/>
                    <a:pt x="18186" y="5066"/>
                  </a:cubicBezTo>
                  <a:cubicBezTo>
                    <a:pt x="18186" y="4228"/>
                    <a:pt x="18015" y="3416"/>
                    <a:pt x="17531" y="2919"/>
                  </a:cubicBezTo>
                  <a:cubicBezTo>
                    <a:pt x="17518" y="2906"/>
                    <a:pt x="17505" y="2893"/>
                    <a:pt x="17479" y="2879"/>
                  </a:cubicBezTo>
                  <a:cubicBezTo>
                    <a:pt x="16706" y="2172"/>
                    <a:pt x="15908" y="2906"/>
                    <a:pt x="15698" y="1518"/>
                  </a:cubicBezTo>
                  <a:cubicBezTo>
                    <a:pt x="15633" y="1060"/>
                    <a:pt x="15646" y="575"/>
                    <a:pt x="15449" y="156"/>
                  </a:cubicBezTo>
                  <a:cubicBezTo>
                    <a:pt x="15403" y="46"/>
                    <a:pt x="15326" y="0"/>
                    <a:pt x="15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3"/>
            <p:cNvSpPr/>
            <p:nvPr/>
          </p:nvSpPr>
          <p:spPr>
            <a:xfrm>
              <a:off x="4526450" y="2866775"/>
              <a:ext cx="531900" cy="1176700"/>
            </a:xfrm>
            <a:custGeom>
              <a:rect b="b" l="l" r="r" t="t"/>
              <a:pathLst>
                <a:path extrusionOk="0" h="47068" w="21276">
                  <a:moveTo>
                    <a:pt x="15350" y="186"/>
                  </a:moveTo>
                  <a:cubicBezTo>
                    <a:pt x="15400" y="200"/>
                    <a:pt x="15437" y="226"/>
                    <a:pt x="15463" y="290"/>
                  </a:cubicBezTo>
                  <a:cubicBezTo>
                    <a:pt x="15567" y="591"/>
                    <a:pt x="15633" y="905"/>
                    <a:pt x="15659" y="1232"/>
                  </a:cubicBezTo>
                  <a:cubicBezTo>
                    <a:pt x="15672" y="1363"/>
                    <a:pt x="15685" y="1494"/>
                    <a:pt x="15698" y="1625"/>
                  </a:cubicBezTo>
                  <a:cubicBezTo>
                    <a:pt x="15842" y="2528"/>
                    <a:pt x="16248" y="2607"/>
                    <a:pt x="16680" y="2686"/>
                  </a:cubicBezTo>
                  <a:cubicBezTo>
                    <a:pt x="16994" y="2712"/>
                    <a:pt x="17282" y="2843"/>
                    <a:pt x="17518" y="3039"/>
                  </a:cubicBezTo>
                  <a:lnTo>
                    <a:pt x="17557" y="3078"/>
                  </a:lnTo>
                  <a:cubicBezTo>
                    <a:pt x="17976" y="3497"/>
                    <a:pt x="18186" y="4165"/>
                    <a:pt x="18199" y="5147"/>
                  </a:cubicBezTo>
                  <a:lnTo>
                    <a:pt x="18199" y="5212"/>
                  </a:lnTo>
                  <a:lnTo>
                    <a:pt x="18238" y="5238"/>
                  </a:lnTo>
                  <a:cubicBezTo>
                    <a:pt x="18474" y="5396"/>
                    <a:pt x="18696" y="5566"/>
                    <a:pt x="18893" y="5762"/>
                  </a:cubicBezTo>
                  <a:cubicBezTo>
                    <a:pt x="19600" y="6417"/>
                    <a:pt x="20045" y="6967"/>
                    <a:pt x="20346" y="7556"/>
                  </a:cubicBezTo>
                  <a:cubicBezTo>
                    <a:pt x="21040" y="8944"/>
                    <a:pt x="20438" y="9755"/>
                    <a:pt x="19691" y="10790"/>
                  </a:cubicBezTo>
                  <a:cubicBezTo>
                    <a:pt x="19574" y="10934"/>
                    <a:pt x="19469" y="11078"/>
                    <a:pt x="19364" y="11248"/>
                  </a:cubicBezTo>
                  <a:cubicBezTo>
                    <a:pt x="16418" y="15437"/>
                    <a:pt x="15803" y="20648"/>
                    <a:pt x="15567" y="25204"/>
                  </a:cubicBezTo>
                  <a:cubicBezTo>
                    <a:pt x="15528" y="25898"/>
                    <a:pt x="15528" y="26605"/>
                    <a:pt x="15528" y="27299"/>
                  </a:cubicBezTo>
                  <a:cubicBezTo>
                    <a:pt x="15528" y="28254"/>
                    <a:pt x="15528" y="29236"/>
                    <a:pt x="15436" y="30192"/>
                  </a:cubicBezTo>
                  <a:lnTo>
                    <a:pt x="15423" y="30336"/>
                  </a:lnTo>
                  <a:cubicBezTo>
                    <a:pt x="15306" y="31488"/>
                    <a:pt x="15227" y="32313"/>
                    <a:pt x="16693" y="32981"/>
                  </a:cubicBezTo>
                  <a:cubicBezTo>
                    <a:pt x="17034" y="33138"/>
                    <a:pt x="17387" y="33256"/>
                    <a:pt x="17741" y="33374"/>
                  </a:cubicBezTo>
                  <a:cubicBezTo>
                    <a:pt x="18382" y="33570"/>
                    <a:pt x="18998" y="33779"/>
                    <a:pt x="19495" y="34185"/>
                  </a:cubicBezTo>
                  <a:cubicBezTo>
                    <a:pt x="21014" y="35455"/>
                    <a:pt x="20503" y="37890"/>
                    <a:pt x="20228" y="38872"/>
                  </a:cubicBezTo>
                  <a:cubicBezTo>
                    <a:pt x="19456" y="41543"/>
                    <a:pt x="17937" y="43795"/>
                    <a:pt x="15973" y="45209"/>
                  </a:cubicBezTo>
                  <a:cubicBezTo>
                    <a:pt x="14470" y="46282"/>
                    <a:pt x="12680" y="46855"/>
                    <a:pt x="10949" y="46855"/>
                  </a:cubicBezTo>
                  <a:cubicBezTo>
                    <a:pt x="10147" y="46855"/>
                    <a:pt x="9358" y="46732"/>
                    <a:pt x="8615" y="46479"/>
                  </a:cubicBezTo>
                  <a:cubicBezTo>
                    <a:pt x="6089" y="45628"/>
                    <a:pt x="4033" y="43310"/>
                    <a:pt x="3104" y="40260"/>
                  </a:cubicBezTo>
                  <a:cubicBezTo>
                    <a:pt x="236" y="30794"/>
                    <a:pt x="5513" y="20216"/>
                    <a:pt x="9754" y="11732"/>
                  </a:cubicBezTo>
                  <a:lnTo>
                    <a:pt x="10043" y="11143"/>
                  </a:lnTo>
                  <a:cubicBezTo>
                    <a:pt x="10684" y="9860"/>
                    <a:pt x="11404" y="8394"/>
                    <a:pt x="12386" y="7242"/>
                  </a:cubicBezTo>
                  <a:lnTo>
                    <a:pt x="12412" y="7215"/>
                  </a:lnTo>
                  <a:lnTo>
                    <a:pt x="12412" y="7176"/>
                  </a:lnTo>
                  <a:cubicBezTo>
                    <a:pt x="12412" y="6626"/>
                    <a:pt x="12556" y="6076"/>
                    <a:pt x="12831" y="5592"/>
                  </a:cubicBezTo>
                  <a:cubicBezTo>
                    <a:pt x="13041" y="5212"/>
                    <a:pt x="13289" y="4846"/>
                    <a:pt x="13538" y="4492"/>
                  </a:cubicBezTo>
                  <a:cubicBezTo>
                    <a:pt x="13905" y="4008"/>
                    <a:pt x="14219" y="3484"/>
                    <a:pt x="14481" y="2934"/>
                  </a:cubicBezTo>
                  <a:cubicBezTo>
                    <a:pt x="14795" y="2240"/>
                    <a:pt x="14913" y="1507"/>
                    <a:pt x="15031" y="748"/>
                  </a:cubicBezTo>
                  <a:cubicBezTo>
                    <a:pt x="15044" y="604"/>
                    <a:pt x="15083" y="460"/>
                    <a:pt x="15148" y="329"/>
                  </a:cubicBezTo>
                  <a:cubicBezTo>
                    <a:pt x="15187" y="253"/>
                    <a:pt x="15262" y="201"/>
                    <a:pt x="15350" y="186"/>
                  </a:cubicBezTo>
                  <a:close/>
                  <a:moveTo>
                    <a:pt x="15339" y="0"/>
                  </a:moveTo>
                  <a:cubicBezTo>
                    <a:pt x="15183" y="0"/>
                    <a:pt x="15051" y="89"/>
                    <a:pt x="14965" y="224"/>
                  </a:cubicBezTo>
                  <a:cubicBezTo>
                    <a:pt x="14887" y="381"/>
                    <a:pt x="14834" y="552"/>
                    <a:pt x="14821" y="722"/>
                  </a:cubicBezTo>
                  <a:cubicBezTo>
                    <a:pt x="14743" y="1455"/>
                    <a:pt x="14559" y="2175"/>
                    <a:pt x="14297" y="2856"/>
                  </a:cubicBezTo>
                  <a:cubicBezTo>
                    <a:pt x="14036" y="3392"/>
                    <a:pt x="13721" y="3903"/>
                    <a:pt x="13368" y="4387"/>
                  </a:cubicBezTo>
                  <a:cubicBezTo>
                    <a:pt x="13106" y="4741"/>
                    <a:pt x="12857" y="5121"/>
                    <a:pt x="12648" y="5500"/>
                  </a:cubicBezTo>
                  <a:cubicBezTo>
                    <a:pt x="12360" y="5998"/>
                    <a:pt x="12216" y="6561"/>
                    <a:pt x="12203" y="7137"/>
                  </a:cubicBezTo>
                  <a:cubicBezTo>
                    <a:pt x="11221" y="8315"/>
                    <a:pt x="10488" y="9768"/>
                    <a:pt x="9846" y="11051"/>
                  </a:cubicBezTo>
                  <a:lnTo>
                    <a:pt x="9558" y="11641"/>
                  </a:lnTo>
                  <a:cubicBezTo>
                    <a:pt x="5303" y="20164"/>
                    <a:pt x="1" y="30768"/>
                    <a:pt x="2907" y="40325"/>
                  </a:cubicBezTo>
                  <a:cubicBezTo>
                    <a:pt x="3850" y="43428"/>
                    <a:pt x="5958" y="45811"/>
                    <a:pt x="8550" y="46688"/>
                  </a:cubicBezTo>
                  <a:cubicBezTo>
                    <a:pt x="9322" y="46937"/>
                    <a:pt x="10121" y="47068"/>
                    <a:pt x="10933" y="47068"/>
                  </a:cubicBezTo>
                  <a:cubicBezTo>
                    <a:pt x="12779" y="47042"/>
                    <a:pt x="14572" y="46466"/>
                    <a:pt x="16078" y="45379"/>
                  </a:cubicBezTo>
                  <a:cubicBezTo>
                    <a:pt x="18081" y="43939"/>
                    <a:pt x="19626" y="41661"/>
                    <a:pt x="20398" y="38938"/>
                  </a:cubicBezTo>
                  <a:cubicBezTo>
                    <a:pt x="20700" y="37916"/>
                    <a:pt x="21210" y="35390"/>
                    <a:pt x="19600" y="34041"/>
                  </a:cubicBezTo>
                  <a:cubicBezTo>
                    <a:pt x="19076" y="33596"/>
                    <a:pt x="18422" y="33387"/>
                    <a:pt x="17793" y="33177"/>
                  </a:cubicBezTo>
                  <a:cubicBezTo>
                    <a:pt x="17440" y="33072"/>
                    <a:pt x="17099" y="32941"/>
                    <a:pt x="16759" y="32797"/>
                  </a:cubicBezTo>
                  <a:cubicBezTo>
                    <a:pt x="15436" y="32195"/>
                    <a:pt x="15502" y="31514"/>
                    <a:pt x="15607" y="30362"/>
                  </a:cubicBezTo>
                  <a:lnTo>
                    <a:pt x="15633" y="30218"/>
                  </a:lnTo>
                  <a:cubicBezTo>
                    <a:pt x="15725" y="29249"/>
                    <a:pt x="15725" y="28254"/>
                    <a:pt x="15725" y="27299"/>
                  </a:cubicBezTo>
                  <a:cubicBezTo>
                    <a:pt x="15725" y="26618"/>
                    <a:pt x="15725" y="25911"/>
                    <a:pt x="15764" y="25217"/>
                  </a:cubicBezTo>
                  <a:cubicBezTo>
                    <a:pt x="15986" y="20687"/>
                    <a:pt x="16615" y="15516"/>
                    <a:pt x="19521" y="11366"/>
                  </a:cubicBezTo>
                  <a:cubicBezTo>
                    <a:pt x="19626" y="11209"/>
                    <a:pt x="19731" y="11064"/>
                    <a:pt x="19849" y="10907"/>
                  </a:cubicBezTo>
                  <a:cubicBezTo>
                    <a:pt x="20608" y="9873"/>
                    <a:pt x="21276" y="8970"/>
                    <a:pt x="20516" y="7477"/>
                  </a:cubicBezTo>
                  <a:cubicBezTo>
                    <a:pt x="20215" y="6862"/>
                    <a:pt x="19757" y="6286"/>
                    <a:pt x="19037" y="5618"/>
                  </a:cubicBezTo>
                  <a:cubicBezTo>
                    <a:pt x="18827" y="5435"/>
                    <a:pt x="18618" y="5265"/>
                    <a:pt x="18395" y="5108"/>
                  </a:cubicBezTo>
                  <a:cubicBezTo>
                    <a:pt x="18382" y="4086"/>
                    <a:pt x="18147" y="3392"/>
                    <a:pt x="17701" y="2947"/>
                  </a:cubicBezTo>
                  <a:lnTo>
                    <a:pt x="17662" y="2908"/>
                  </a:lnTo>
                  <a:cubicBezTo>
                    <a:pt x="17400" y="2672"/>
                    <a:pt x="17073" y="2528"/>
                    <a:pt x="16720" y="2489"/>
                  </a:cubicBezTo>
                  <a:cubicBezTo>
                    <a:pt x="16301" y="2424"/>
                    <a:pt x="16026" y="2358"/>
                    <a:pt x="15908" y="1599"/>
                  </a:cubicBezTo>
                  <a:cubicBezTo>
                    <a:pt x="15895" y="1468"/>
                    <a:pt x="15882" y="1350"/>
                    <a:pt x="15869" y="1219"/>
                  </a:cubicBezTo>
                  <a:cubicBezTo>
                    <a:pt x="15842" y="866"/>
                    <a:pt x="15777" y="538"/>
                    <a:pt x="15646" y="211"/>
                  </a:cubicBezTo>
                  <a:cubicBezTo>
                    <a:pt x="15607" y="93"/>
                    <a:pt x="15502" y="2"/>
                    <a:pt x="15371" y="2"/>
                  </a:cubicBezTo>
                  <a:cubicBezTo>
                    <a:pt x="15360" y="1"/>
                    <a:pt x="15350" y="0"/>
                    <a:pt x="153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3"/>
            <p:cNvSpPr/>
            <p:nvPr/>
          </p:nvSpPr>
          <p:spPr>
            <a:xfrm>
              <a:off x="4894675" y="2575450"/>
              <a:ext cx="362350" cy="600400"/>
            </a:xfrm>
            <a:custGeom>
              <a:rect b="b" l="l" r="r" t="t"/>
              <a:pathLst>
                <a:path extrusionOk="0" h="24016" w="14494">
                  <a:moveTo>
                    <a:pt x="9986" y="1"/>
                  </a:moveTo>
                  <a:cubicBezTo>
                    <a:pt x="9931" y="1"/>
                    <a:pt x="9876" y="6"/>
                    <a:pt x="9820" y="16"/>
                  </a:cubicBezTo>
                  <a:lnTo>
                    <a:pt x="851" y="1534"/>
                  </a:lnTo>
                  <a:cubicBezTo>
                    <a:pt x="341" y="1613"/>
                    <a:pt x="1" y="2084"/>
                    <a:pt x="79" y="2595"/>
                  </a:cubicBezTo>
                  <a:lnTo>
                    <a:pt x="3588" y="23254"/>
                  </a:lnTo>
                  <a:cubicBezTo>
                    <a:pt x="3669" y="23697"/>
                    <a:pt x="4052" y="24015"/>
                    <a:pt x="4495" y="24015"/>
                  </a:cubicBezTo>
                  <a:cubicBezTo>
                    <a:pt x="4550" y="24015"/>
                    <a:pt x="4605" y="24011"/>
                    <a:pt x="4661" y="24001"/>
                  </a:cubicBezTo>
                  <a:lnTo>
                    <a:pt x="13643" y="22495"/>
                  </a:lnTo>
                  <a:cubicBezTo>
                    <a:pt x="14140" y="22403"/>
                    <a:pt x="14494" y="21932"/>
                    <a:pt x="14402" y="21421"/>
                  </a:cubicBezTo>
                  <a:lnTo>
                    <a:pt x="10906" y="775"/>
                  </a:lnTo>
                  <a:cubicBezTo>
                    <a:pt x="10825" y="320"/>
                    <a:pt x="10432" y="1"/>
                    <a:pt x="99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3"/>
            <p:cNvSpPr/>
            <p:nvPr/>
          </p:nvSpPr>
          <p:spPr>
            <a:xfrm>
              <a:off x="4903500" y="2582500"/>
              <a:ext cx="344025" cy="584675"/>
            </a:xfrm>
            <a:custGeom>
              <a:rect b="b" l="l" r="r" t="t"/>
              <a:pathLst>
                <a:path extrusionOk="0" h="23387" w="13761">
                  <a:moveTo>
                    <a:pt x="9655" y="0"/>
                  </a:moveTo>
                  <a:cubicBezTo>
                    <a:pt x="9623" y="0"/>
                    <a:pt x="9591" y="3"/>
                    <a:pt x="9558" y="9"/>
                  </a:cubicBezTo>
                  <a:lnTo>
                    <a:pt x="498" y="1540"/>
                  </a:lnTo>
                  <a:cubicBezTo>
                    <a:pt x="210" y="1580"/>
                    <a:pt x="1" y="1868"/>
                    <a:pt x="53" y="2156"/>
                  </a:cubicBezTo>
                  <a:lnTo>
                    <a:pt x="3575" y="22946"/>
                  </a:lnTo>
                  <a:cubicBezTo>
                    <a:pt x="3622" y="23203"/>
                    <a:pt x="3856" y="23387"/>
                    <a:pt x="4119" y="23387"/>
                  </a:cubicBezTo>
                  <a:cubicBezTo>
                    <a:pt x="4151" y="23387"/>
                    <a:pt x="4184" y="23384"/>
                    <a:pt x="4217" y="23378"/>
                  </a:cubicBezTo>
                  <a:lnTo>
                    <a:pt x="13263" y="21859"/>
                  </a:lnTo>
                  <a:cubicBezTo>
                    <a:pt x="13564" y="21807"/>
                    <a:pt x="13761" y="21532"/>
                    <a:pt x="13722" y="21231"/>
                  </a:cubicBezTo>
                  <a:lnTo>
                    <a:pt x="10187" y="454"/>
                  </a:lnTo>
                  <a:cubicBezTo>
                    <a:pt x="10140" y="185"/>
                    <a:pt x="9917" y="0"/>
                    <a:pt x="9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3"/>
            <p:cNvSpPr/>
            <p:nvPr/>
          </p:nvSpPr>
          <p:spPr>
            <a:xfrm>
              <a:off x="4962425" y="2585325"/>
              <a:ext cx="132900" cy="43050"/>
            </a:xfrm>
            <a:custGeom>
              <a:rect b="b" l="l" r="r" t="t"/>
              <a:pathLst>
                <a:path extrusionOk="0" h="1722" w="5316">
                  <a:moveTo>
                    <a:pt x="5277" y="0"/>
                  </a:moveTo>
                  <a:lnTo>
                    <a:pt x="1" y="891"/>
                  </a:lnTo>
                  <a:lnTo>
                    <a:pt x="118" y="1310"/>
                  </a:lnTo>
                  <a:cubicBezTo>
                    <a:pt x="206" y="1561"/>
                    <a:pt x="431" y="1721"/>
                    <a:pt x="685" y="1721"/>
                  </a:cubicBezTo>
                  <a:cubicBezTo>
                    <a:pt x="736" y="1721"/>
                    <a:pt x="787" y="1715"/>
                    <a:pt x="838" y="1702"/>
                  </a:cubicBezTo>
                  <a:lnTo>
                    <a:pt x="4766" y="1048"/>
                  </a:lnTo>
                  <a:cubicBezTo>
                    <a:pt x="5067" y="1008"/>
                    <a:pt x="5303" y="747"/>
                    <a:pt x="5316" y="432"/>
                  </a:cubicBezTo>
                  <a:lnTo>
                    <a:pt x="52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3"/>
            <p:cNvSpPr/>
            <p:nvPr/>
          </p:nvSpPr>
          <p:spPr>
            <a:xfrm>
              <a:off x="5061039" y="2725432"/>
              <a:ext cx="123842" cy="143431"/>
            </a:xfrm>
            <a:custGeom>
              <a:rect b="b" l="l" r="r" t="t"/>
              <a:pathLst>
                <a:path extrusionOk="0" h="6612" w="5709">
                  <a:moveTo>
                    <a:pt x="4727" y="0"/>
                  </a:moveTo>
                  <a:lnTo>
                    <a:pt x="1" y="786"/>
                  </a:lnTo>
                  <a:lnTo>
                    <a:pt x="983" y="6612"/>
                  </a:lnTo>
                  <a:lnTo>
                    <a:pt x="5709" y="5826"/>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3"/>
            <p:cNvSpPr/>
            <p:nvPr/>
          </p:nvSpPr>
          <p:spPr>
            <a:xfrm>
              <a:off x="4943747" y="2743893"/>
              <a:ext cx="123842" cy="143149"/>
            </a:xfrm>
            <a:custGeom>
              <a:rect b="b" l="l" r="r" t="t"/>
              <a:pathLst>
                <a:path extrusionOk="0" h="6599" w="5709">
                  <a:moveTo>
                    <a:pt x="4727" y="0"/>
                  </a:moveTo>
                  <a:lnTo>
                    <a:pt x="1" y="786"/>
                  </a:lnTo>
                  <a:lnTo>
                    <a:pt x="983" y="6599"/>
                  </a:lnTo>
                  <a:lnTo>
                    <a:pt x="5709" y="5813"/>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3"/>
            <p:cNvSpPr/>
            <p:nvPr/>
          </p:nvSpPr>
          <p:spPr>
            <a:xfrm>
              <a:off x="5085464" y="286856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3"/>
            <p:cNvSpPr/>
            <p:nvPr/>
          </p:nvSpPr>
          <p:spPr>
            <a:xfrm>
              <a:off x="4968173" y="288702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3"/>
            <p:cNvSpPr/>
            <p:nvPr/>
          </p:nvSpPr>
          <p:spPr>
            <a:xfrm>
              <a:off x="4962100" y="2698875"/>
              <a:ext cx="8425" cy="6650"/>
            </a:xfrm>
            <a:custGeom>
              <a:rect b="b" l="l" r="r" t="t"/>
              <a:pathLst>
                <a:path extrusionOk="0" h="266" w="337">
                  <a:moveTo>
                    <a:pt x="144" y="1"/>
                  </a:moveTo>
                  <a:cubicBezTo>
                    <a:pt x="140" y="1"/>
                    <a:pt x="136" y="1"/>
                    <a:pt x="131" y="1"/>
                  </a:cubicBezTo>
                  <a:cubicBezTo>
                    <a:pt x="53" y="14"/>
                    <a:pt x="0" y="80"/>
                    <a:pt x="27" y="158"/>
                  </a:cubicBezTo>
                  <a:cubicBezTo>
                    <a:pt x="27" y="217"/>
                    <a:pt x="90" y="265"/>
                    <a:pt x="150" y="265"/>
                  </a:cubicBezTo>
                  <a:cubicBezTo>
                    <a:pt x="157" y="265"/>
                    <a:pt x="164" y="265"/>
                    <a:pt x="171" y="263"/>
                  </a:cubicBezTo>
                  <a:cubicBezTo>
                    <a:pt x="336" y="225"/>
                    <a:pt x="291"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3"/>
            <p:cNvSpPr/>
            <p:nvPr/>
          </p:nvSpPr>
          <p:spPr>
            <a:xfrm>
              <a:off x="4950425" y="2700800"/>
              <a:ext cx="8875" cy="6650"/>
            </a:xfrm>
            <a:custGeom>
              <a:rect b="b" l="l" r="r" t="t"/>
              <a:pathLst>
                <a:path extrusionOk="0" h="266" w="355">
                  <a:moveTo>
                    <a:pt x="179" y="1"/>
                  </a:moveTo>
                  <a:cubicBezTo>
                    <a:pt x="171" y="1"/>
                    <a:pt x="162" y="2"/>
                    <a:pt x="153" y="3"/>
                  </a:cubicBezTo>
                  <a:cubicBezTo>
                    <a:pt x="0" y="41"/>
                    <a:pt x="33" y="265"/>
                    <a:pt x="192" y="265"/>
                  </a:cubicBezTo>
                  <a:cubicBezTo>
                    <a:pt x="197" y="265"/>
                    <a:pt x="201" y="265"/>
                    <a:pt x="206" y="265"/>
                  </a:cubicBezTo>
                  <a:cubicBezTo>
                    <a:pt x="355" y="215"/>
                    <a:pt x="327"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3"/>
            <p:cNvSpPr/>
            <p:nvPr/>
          </p:nvSpPr>
          <p:spPr>
            <a:xfrm>
              <a:off x="4940175" y="2702450"/>
              <a:ext cx="7225" cy="6675"/>
            </a:xfrm>
            <a:custGeom>
              <a:rect b="b" l="l" r="r" t="t"/>
              <a:pathLst>
                <a:path extrusionOk="0" h="267" w="289">
                  <a:moveTo>
                    <a:pt x="151" y="0"/>
                  </a:moveTo>
                  <a:cubicBezTo>
                    <a:pt x="145" y="0"/>
                    <a:pt x="138" y="1"/>
                    <a:pt x="131" y="2"/>
                  </a:cubicBezTo>
                  <a:cubicBezTo>
                    <a:pt x="53" y="15"/>
                    <a:pt x="0" y="81"/>
                    <a:pt x="27" y="159"/>
                  </a:cubicBezTo>
                  <a:cubicBezTo>
                    <a:pt x="27" y="228"/>
                    <a:pt x="76" y="267"/>
                    <a:pt x="141" y="267"/>
                  </a:cubicBezTo>
                  <a:cubicBezTo>
                    <a:pt x="151" y="267"/>
                    <a:pt x="161" y="266"/>
                    <a:pt x="171" y="264"/>
                  </a:cubicBezTo>
                  <a:cubicBezTo>
                    <a:pt x="249" y="251"/>
                    <a:pt x="288" y="186"/>
                    <a:pt x="275" y="120"/>
                  </a:cubicBezTo>
                  <a:cubicBezTo>
                    <a:pt x="264" y="50"/>
                    <a:pt x="21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3"/>
            <p:cNvSpPr/>
            <p:nvPr/>
          </p:nvSpPr>
          <p:spPr>
            <a:xfrm>
              <a:off x="4892375" y="2810375"/>
              <a:ext cx="55350" cy="148750"/>
            </a:xfrm>
            <a:custGeom>
              <a:rect b="b" l="l" r="r" t="t"/>
              <a:pathLst>
                <a:path extrusionOk="0" h="5950" w="2214">
                  <a:moveTo>
                    <a:pt x="742" y="1"/>
                  </a:moveTo>
                  <a:cubicBezTo>
                    <a:pt x="373" y="1"/>
                    <a:pt x="111" y="294"/>
                    <a:pt x="184" y="713"/>
                  </a:cubicBezTo>
                  <a:cubicBezTo>
                    <a:pt x="394" y="1957"/>
                    <a:pt x="328" y="3240"/>
                    <a:pt x="1" y="4457"/>
                  </a:cubicBezTo>
                  <a:lnTo>
                    <a:pt x="2030" y="5950"/>
                  </a:lnTo>
                  <a:cubicBezTo>
                    <a:pt x="2056" y="5452"/>
                    <a:pt x="2109" y="4955"/>
                    <a:pt x="2161" y="4470"/>
                  </a:cubicBezTo>
                  <a:cubicBezTo>
                    <a:pt x="2213" y="3999"/>
                    <a:pt x="2187" y="3567"/>
                    <a:pt x="2187" y="3122"/>
                  </a:cubicBezTo>
                  <a:cubicBezTo>
                    <a:pt x="2200" y="2258"/>
                    <a:pt x="2148" y="1341"/>
                    <a:pt x="1650" y="595"/>
                  </a:cubicBezTo>
                  <a:cubicBezTo>
                    <a:pt x="1506" y="359"/>
                    <a:pt x="1297" y="176"/>
                    <a:pt x="1035" y="58"/>
                  </a:cubicBezTo>
                  <a:cubicBezTo>
                    <a:pt x="933" y="19"/>
                    <a:pt x="834" y="1"/>
                    <a:pt x="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3"/>
            <p:cNvSpPr/>
            <p:nvPr/>
          </p:nvSpPr>
          <p:spPr>
            <a:xfrm>
              <a:off x="4889775" y="2807825"/>
              <a:ext cx="60250" cy="151300"/>
            </a:xfrm>
            <a:custGeom>
              <a:rect b="b" l="l" r="r" t="t"/>
              <a:pathLst>
                <a:path extrusionOk="0" h="6052" w="2410">
                  <a:moveTo>
                    <a:pt x="873" y="1"/>
                  </a:moveTo>
                  <a:cubicBezTo>
                    <a:pt x="708" y="1"/>
                    <a:pt x="542" y="56"/>
                    <a:pt x="406" y="160"/>
                  </a:cubicBezTo>
                  <a:cubicBezTo>
                    <a:pt x="210" y="330"/>
                    <a:pt x="131" y="592"/>
                    <a:pt x="183" y="841"/>
                  </a:cubicBezTo>
                  <a:cubicBezTo>
                    <a:pt x="393" y="2072"/>
                    <a:pt x="327" y="3328"/>
                    <a:pt x="0" y="4533"/>
                  </a:cubicBezTo>
                  <a:lnTo>
                    <a:pt x="210" y="4585"/>
                  </a:lnTo>
                  <a:cubicBezTo>
                    <a:pt x="537" y="3355"/>
                    <a:pt x="602" y="2072"/>
                    <a:pt x="393" y="802"/>
                  </a:cubicBezTo>
                  <a:cubicBezTo>
                    <a:pt x="354" y="631"/>
                    <a:pt x="406" y="435"/>
                    <a:pt x="537" y="317"/>
                  </a:cubicBezTo>
                  <a:cubicBezTo>
                    <a:pt x="638" y="247"/>
                    <a:pt x="752" y="210"/>
                    <a:pt x="870" y="210"/>
                  </a:cubicBezTo>
                  <a:cubicBezTo>
                    <a:pt x="951" y="210"/>
                    <a:pt x="1033" y="228"/>
                    <a:pt x="1113" y="265"/>
                  </a:cubicBezTo>
                  <a:cubicBezTo>
                    <a:pt x="1336" y="357"/>
                    <a:pt x="1532" y="540"/>
                    <a:pt x="1676" y="749"/>
                  </a:cubicBezTo>
                  <a:cubicBezTo>
                    <a:pt x="2147" y="1456"/>
                    <a:pt x="2213" y="2347"/>
                    <a:pt x="2200" y="3211"/>
                  </a:cubicBezTo>
                  <a:lnTo>
                    <a:pt x="2200" y="3630"/>
                  </a:lnTo>
                  <a:cubicBezTo>
                    <a:pt x="2200" y="3931"/>
                    <a:pt x="2200" y="4245"/>
                    <a:pt x="2173" y="4546"/>
                  </a:cubicBezTo>
                  <a:lnTo>
                    <a:pt x="2134" y="4913"/>
                  </a:lnTo>
                  <a:cubicBezTo>
                    <a:pt x="2095" y="5279"/>
                    <a:pt x="2043" y="5659"/>
                    <a:pt x="2029" y="6039"/>
                  </a:cubicBezTo>
                  <a:lnTo>
                    <a:pt x="2226" y="6052"/>
                  </a:lnTo>
                  <a:cubicBezTo>
                    <a:pt x="2252" y="5672"/>
                    <a:pt x="2291" y="5292"/>
                    <a:pt x="2331" y="4939"/>
                  </a:cubicBezTo>
                  <a:lnTo>
                    <a:pt x="2357" y="4572"/>
                  </a:lnTo>
                  <a:cubicBezTo>
                    <a:pt x="2396" y="4258"/>
                    <a:pt x="2396" y="3944"/>
                    <a:pt x="2396" y="3630"/>
                  </a:cubicBezTo>
                  <a:lnTo>
                    <a:pt x="2396" y="3211"/>
                  </a:lnTo>
                  <a:cubicBezTo>
                    <a:pt x="2409" y="2320"/>
                    <a:pt x="2344" y="1391"/>
                    <a:pt x="1833" y="631"/>
                  </a:cubicBezTo>
                  <a:cubicBezTo>
                    <a:pt x="1676" y="383"/>
                    <a:pt x="1453" y="186"/>
                    <a:pt x="1178" y="69"/>
                  </a:cubicBezTo>
                  <a:cubicBezTo>
                    <a:pt x="1082" y="23"/>
                    <a:pt x="978" y="1"/>
                    <a:pt x="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3"/>
            <p:cNvSpPr/>
            <p:nvPr/>
          </p:nvSpPr>
          <p:spPr>
            <a:xfrm>
              <a:off x="4917250" y="2960400"/>
              <a:ext cx="44875" cy="128350"/>
            </a:xfrm>
            <a:custGeom>
              <a:rect b="b" l="l" r="r" t="t"/>
              <a:pathLst>
                <a:path extrusionOk="0" h="5134" w="1795">
                  <a:moveTo>
                    <a:pt x="1428" y="1"/>
                  </a:moveTo>
                  <a:cubicBezTo>
                    <a:pt x="1362" y="14"/>
                    <a:pt x="1323" y="53"/>
                    <a:pt x="1336" y="119"/>
                  </a:cubicBezTo>
                  <a:cubicBezTo>
                    <a:pt x="1585" y="2344"/>
                    <a:pt x="1441" y="3313"/>
                    <a:pt x="40" y="4963"/>
                  </a:cubicBezTo>
                  <a:cubicBezTo>
                    <a:pt x="1" y="5002"/>
                    <a:pt x="1" y="5068"/>
                    <a:pt x="53" y="5107"/>
                  </a:cubicBezTo>
                  <a:cubicBezTo>
                    <a:pt x="66" y="5120"/>
                    <a:pt x="93" y="5133"/>
                    <a:pt x="119" y="5133"/>
                  </a:cubicBezTo>
                  <a:cubicBezTo>
                    <a:pt x="145" y="5133"/>
                    <a:pt x="171" y="5120"/>
                    <a:pt x="197" y="5094"/>
                  </a:cubicBezTo>
                  <a:cubicBezTo>
                    <a:pt x="1637" y="3392"/>
                    <a:pt x="1794" y="2358"/>
                    <a:pt x="1533" y="93"/>
                  </a:cubicBezTo>
                  <a:cubicBezTo>
                    <a:pt x="1533" y="40"/>
                    <a:pt x="1480"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3"/>
            <p:cNvSpPr/>
            <p:nvPr/>
          </p:nvSpPr>
          <p:spPr>
            <a:xfrm>
              <a:off x="4944750" y="3069750"/>
              <a:ext cx="29475" cy="11800"/>
            </a:xfrm>
            <a:custGeom>
              <a:rect b="b" l="l" r="r" t="t"/>
              <a:pathLst>
                <a:path extrusionOk="0" h="472" w="1179">
                  <a:moveTo>
                    <a:pt x="816" y="0"/>
                  </a:moveTo>
                  <a:cubicBezTo>
                    <a:pt x="545" y="0"/>
                    <a:pt x="280" y="144"/>
                    <a:pt x="79" y="288"/>
                  </a:cubicBezTo>
                  <a:cubicBezTo>
                    <a:pt x="1" y="340"/>
                    <a:pt x="40" y="471"/>
                    <a:pt x="132" y="471"/>
                  </a:cubicBezTo>
                  <a:cubicBezTo>
                    <a:pt x="158" y="471"/>
                    <a:pt x="184" y="458"/>
                    <a:pt x="197" y="445"/>
                  </a:cubicBezTo>
                  <a:cubicBezTo>
                    <a:pt x="335" y="346"/>
                    <a:pt x="569" y="211"/>
                    <a:pt x="799" y="211"/>
                  </a:cubicBezTo>
                  <a:cubicBezTo>
                    <a:pt x="875" y="211"/>
                    <a:pt x="950" y="226"/>
                    <a:pt x="1022" y="262"/>
                  </a:cubicBezTo>
                  <a:cubicBezTo>
                    <a:pt x="1034" y="265"/>
                    <a:pt x="1047" y="266"/>
                    <a:pt x="1060" y="266"/>
                  </a:cubicBezTo>
                  <a:cubicBezTo>
                    <a:pt x="1102" y="266"/>
                    <a:pt x="1143" y="249"/>
                    <a:pt x="1153" y="209"/>
                  </a:cubicBezTo>
                  <a:cubicBezTo>
                    <a:pt x="1179" y="157"/>
                    <a:pt x="1166" y="91"/>
                    <a:pt x="1113" y="65"/>
                  </a:cubicBezTo>
                  <a:cubicBezTo>
                    <a:pt x="1015" y="20"/>
                    <a:pt x="915"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3"/>
            <p:cNvSpPr/>
            <p:nvPr/>
          </p:nvSpPr>
          <p:spPr>
            <a:xfrm>
              <a:off x="5097625" y="2917225"/>
              <a:ext cx="394800" cy="239000"/>
            </a:xfrm>
            <a:custGeom>
              <a:rect b="b" l="l" r="r" t="t"/>
              <a:pathLst>
                <a:path extrusionOk="0" h="9560" w="15792">
                  <a:moveTo>
                    <a:pt x="1477" y="1"/>
                  </a:moveTo>
                  <a:cubicBezTo>
                    <a:pt x="456" y="1"/>
                    <a:pt x="0" y="1441"/>
                    <a:pt x="1610" y="2068"/>
                  </a:cubicBezTo>
                  <a:cubicBezTo>
                    <a:pt x="6127" y="3849"/>
                    <a:pt x="10212" y="5852"/>
                    <a:pt x="13668" y="9269"/>
                  </a:cubicBezTo>
                  <a:cubicBezTo>
                    <a:pt x="13875" y="9473"/>
                    <a:pt x="14108" y="9559"/>
                    <a:pt x="14333" y="9559"/>
                  </a:cubicBezTo>
                  <a:cubicBezTo>
                    <a:pt x="15105" y="9559"/>
                    <a:pt x="15791" y="8554"/>
                    <a:pt x="15082" y="7855"/>
                  </a:cubicBezTo>
                  <a:cubicBezTo>
                    <a:pt x="11377" y="4202"/>
                    <a:pt x="6821" y="1519"/>
                    <a:pt x="1819" y="52"/>
                  </a:cubicBezTo>
                  <a:cubicBezTo>
                    <a:pt x="1700" y="17"/>
                    <a:pt x="1585"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3"/>
            <p:cNvSpPr/>
            <p:nvPr/>
          </p:nvSpPr>
          <p:spPr>
            <a:xfrm>
              <a:off x="5105775" y="2914500"/>
              <a:ext cx="380025" cy="244275"/>
            </a:xfrm>
            <a:custGeom>
              <a:rect b="b" l="l" r="r" t="t"/>
              <a:pathLst>
                <a:path extrusionOk="0" h="9771" w="15201">
                  <a:moveTo>
                    <a:pt x="1123" y="213"/>
                  </a:moveTo>
                  <a:cubicBezTo>
                    <a:pt x="1133" y="213"/>
                    <a:pt x="1143" y="213"/>
                    <a:pt x="1153" y="214"/>
                  </a:cubicBezTo>
                  <a:cubicBezTo>
                    <a:pt x="1258" y="214"/>
                    <a:pt x="1363" y="227"/>
                    <a:pt x="1467" y="266"/>
                  </a:cubicBezTo>
                  <a:cubicBezTo>
                    <a:pt x="6442" y="1719"/>
                    <a:pt x="10972" y="4403"/>
                    <a:pt x="14677" y="8043"/>
                  </a:cubicBezTo>
                  <a:cubicBezTo>
                    <a:pt x="14900" y="8239"/>
                    <a:pt x="14992" y="8540"/>
                    <a:pt x="14913" y="8828"/>
                  </a:cubicBezTo>
                  <a:cubicBezTo>
                    <a:pt x="14821" y="9169"/>
                    <a:pt x="14559" y="9430"/>
                    <a:pt x="14219" y="9535"/>
                  </a:cubicBezTo>
                  <a:cubicBezTo>
                    <a:pt x="14148" y="9554"/>
                    <a:pt x="14075" y="9563"/>
                    <a:pt x="14004" y="9563"/>
                  </a:cubicBezTo>
                  <a:cubicBezTo>
                    <a:pt x="13775" y="9563"/>
                    <a:pt x="13554" y="9469"/>
                    <a:pt x="13394" y="9300"/>
                  </a:cubicBezTo>
                  <a:cubicBezTo>
                    <a:pt x="9742" y="5699"/>
                    <a:pt x="5434" y="3709"/>
                    <a:pt x="1310" y="2086"/>
                  </a:cubicBezTo>
                  <a:cubicBezTo>
                    <a:pt x="394" y="1732"/>
                    <a:pt x="237" y="1143"/>
                    <a:pt x="368" y="750"/>
                  </a:cubicBezTo>
                  <a:cubicBezTo>
                    <a:pt x="482" y="432"/>
                    <a:pt x="782" y="213"/>
                    <a:pt x="1123" y="213"/>
                  </a:cubicBezTo>
                  <a:close/>
                  <a:moveTo>
                    <a:pt x="1146" y="1"/>
                  </a:moveTo>
                  <a:cubicBezTo>
                    <a:pt x="658" y="1"/>
                    <a:pt x="308" y="302"/>
                    <a:pt x="171" y="672"/>
                  </a:cubicBezTo>
                  <a:cubicBezTo>
                    <a:pt x="1" y="1195"/>
                    <a:pt x="250" y="1889"/>
                    <a:pt x="1232" y="2269"/>
                  </a:cubicBezTo>
                  <a:cubicBezTo>
                    <a:pt x="5329" y="3879"/>
                    <a:pt x="9624" y="5869"/>
                    <a:pt x="13250" y="9444"/>
                  </a:cubicBezTo>
                  <a:cubicBezTo>
                    <a:pt x="13447" y="9653"/>
                    <a:pt x="13708" y="9771"/>
                    <a:pt x="13997" y="9771"/>
                  </a:cubicBezTo>
                  <a:cubicBezTo>
                    <a:pt x="14088" y="9771"/>
                    <a:pt x="14180" y="9758"/>
                    <a:pt x="14271" y="9732"/>
                  </a:cubicBezTo>
                  <a:cubicBezTo>
                    <a:pt x="14677" y="9614"/>
                    <a:pt x="14992" y="9286"/>
                    <a:pt x="15109" y="8881"/>
                  </a:cubicBezTo>
                  <a:cubicBezTo>
                    <a:pt x="15201" y="8514"/>
                    <a:pt x="15083" y="8134"/>
                    <a:pt x="14808" y="7886"/>
                  </a:cubicBezTo>
                  <a:cubicBezTo>
                    <a:pt x="11090" y="4220"/>
                    <a:pt x="6521" y="1536"/>
                    <a:pt x="1520" y="56"/>
                  </a:cubicBezTo>
                  <a:cubicBezTo>
                    <a:pt x="1388" y="18"/>
                    <a:pt x="1263" y="1"/>
                    <a:pt x="1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3"/>
            <p:cNvSpPr/>
            <p:nvPr/>
          </p:nvSpPr>
          <p:spPr>
            <a:xfrm>
              <a:off x="5174550" y="3006400"/>
              <a:ext cx="390525" cy="238850"/>
            </a:xfrm>
            <a:custGeom>
              <a:rect b="b" l="l" r="r" t="t"/>
              <a:pathLst>
                <a:path extrusionOk="0" h="9554" w="15621">
                  <a:moveTo>
                    <a:pt x="1357" y="0"/>
                  </a:moveTo>
                  <a:cubicBezTo>
                    <a:pt x="341" y="0"/>
                    <a:pt x="1" y="1636"/>
                    <a:pt x="1125" y="1971"/>
                  </a:cubicBezTo>
                  <a:cubicBezTo>
                    <a:pt x="5786" y="3345"/>
                    <a:pt x="10041" y="5846"/>
                    <a:pt x="13497" y="9263"/>
                  </a:cubicBezTo>
                  <a:cubicBezTo>
                    <a:pt x="13708" y="9467"/>
                    <a:pt x="13942" y="9553"/>
                    <a:pt x="14168" y="9553"/>
                  </a:cubicBezTo>
                  <a:cubicBezTo>
                    <a:pt x="14942" y="9553"/>
                    <a:pt x="15621" y="8548"/>
                    <a:pt x="14911" y="7849"/>
                  </a:cubicBezTo>
                  <a:cubicBezTo>
                    <a:pt x="11206" y="4196"/>
                    <a:pt x="6650" y="1513"/>
                    <a:pt x="1662" y="46"/>
                  </a:cubicBezTo>
                  <a:cubicBezTo>
                    <a:pt x="1555" y="15"/>
                    <a:pt x="1453" y="0"/>
                    <a:pt x="1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3"/>
            <p:cNvSpPr/>
            <p:nvPr/>
          </p:nvSpPr>
          <p:spPr>
            <a:xfrm>
              <a:off x="5181075" y="3003600"/>
              <a:ext cx="377725" cy="244200"/>
            </a:xfrm>
            <a:custGeom>
              <a:rect b="b" l="l" r="r" t="t"/>
              <a:pathLst>
                <a:path extrusionOk="0" h="9768" w="15109">
                  <a:moveTo>
                    <a:pt x="1100" y="211"/>
                  </a:moveTo>
                  <a:cubicBezTo>
                    <a:pt x="1192" y="211"/>
                    <a:pt x="1283" y="224"/>
                    <a:pt x="1375" y="250"/>
                  </a:cubicBezTo>
                  <a:cubicBezTo>
                    <a:pt x="6350" y="1716"/>
                    <a:pt x="10880" y="4387"/>
                    <a:pt x="14585" y="8027"/>
                  </a:cubicBezTo>
                  <a:cubicBezTo>
                    <a:pt x="14794" y="8236"/>
                    <a:pt x="14899" y="8537"/>
                    <a:pt x="14821" y="8825"/>
                  </a:cubicBezTo>
                  <a:cubicBezTo>
                    <a:pt x="14729" y="9166"/>
                    <a:pt x="14467" y="9427"/>
                    <a:pt x="14127" y="9532"/>
                  </a:cubicBezTo>
                  <a:cubicBezTo>
                    <a:pt x="14055" y="9551"/>
                    <a:pt x="13983" y="9560"/>
                    <a:pt x="13912" y="9560"/>
                  </a:cubicBezTo>
                  <a:cubicBezTo>
                    <a:pt x="13682" y="9560"/>
                    <a:pt x="13462" y="9466"/>
                    <a:pt x="13302" y="9297"/>
                  </a:cubicBezTo>
                  <a:cubicBezTo>
                    <a:pt x="9832" y="5880"/>
                    <a:pt x="5564" y="3366"/>
                    <a:pt x="890" y="1978"/>
                  </a:cubicBezTo>
                  <a:cubicBezTo>
                    <a:pt x="589" y="1900"/>
                    <a:pt x="367" y="1677"/>
                    <a:pt x="288" y="1376"/>
                  </a:cubicBezTo>
                  <a:cubicBezTo>
                    <a:pt x="210" y="1035"/>
                    <a:pt x="314" y="669"/>
                    <a:pt x="563" y="420"/>
                  </a:cubicBezTo>
                  <a:cubicBezTo>
                    <a:pt x="707" y="289"/>
                    <a:pt x="890" y="211"/>
                    <a:pt x="1100" y="211"/>
                  </a:cubicBezTo>
                  <a:close/>
                  <a:moveTo>
                    <a:pt x="1100" y="0"/>
                  </a:moveTo>
                  <a:cubicBezTo>
                    <a:pt x="848" y="0"/>
                    <a:pt x="602" y="94"/>
                    <a:pt x="419" y="276"/>
                  </a:cubicBezTo>
                  <a:cubicBezTo>
                    <a:pt x="118" y="564"/>
                    <a:pt x="0" y="996"/>
                    <a:pt x="92" y="1415"/>
                  </a:cubicBezTo>
                  <a:cubicBezTo>
                    <a:pt x="183" y="1782"/>
                    <a:pt x="471" y="2083"/>
                    <a:pt x="838" y="2174"/>
                  </a:cubicBezTo>
                  <a:cubicBezTo>
                    <a:pt x="5473" y="3536"/>
                    <a:pt x="9715" y="6037"/>
                    <a:pt x="13158" y="9441"/>
                  </a:cubicBezTo>
                  <a:cubicBezTo>
                    <a:pt x="13354" y="9637"/>
                    <a:pt x="13616" y="9755"/>
                    <a:pt x="13891" y="9768"/>
                  </a:cubicBezTo>
                  <a:cubicBezTo>
                    <a:pt x="13983" y="9755"/>
                    <a:pt x="14074" y="9742"/>
                    <a:pt x="14166" y="9716"/>
                  </a:cubicBezTo>
                  <a:cubicBezTo>
                    <a:pt x="14572" y="9598"/>
                    <a:pt x="14886" y="9283"/>
                    <a:pt x="15004" y="8878"/>
                  </a:cubicBezTo>
                  <a:cubicBezTo>
                    <a:pt x="15109" y="8511"/>
                    <a:pt x="14991" y="8131"/>
                    <a:pt x="14716" y="7883"/>
                  </a:cubicBezTo>
                  <a:cubicBezTo>
                    <a:pt x="10998" y="4217"/>
                    <a:pt x="6428" y="1520"/>
                    <a:pt x="1427" y="54"/>
                  </a:cubicBezTo>
                  <a:cubicBezTo>
                    <a:pt x="1320" y="18"/>
                    <a:pt x="1209" y="0"/>
                    <a:pt x="1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3"/>
            <p:cNvSpPr/>
            <p:nvPr/>
          </p:nvSpPr>
          <p:spPr>
            <a:xfrm>
              <a:off x="5177825" y="3047950"/>
              <a:ext cx="390525" cy="238850"/>
            </a:xfrm>
            <a:custGeom>
              <a:rect b="b" l="l" r="r" t="t"/>
              <a:pathLst>
                <a:path extrusionOk="0" h="9554" w="15621">
                  <a:moveTo>
                    <a:pt x="1347" y="1"/>
                  </a:moveTo>
                  <a:cubicBezTo>
                    <a:pt x="341" y="1"/>
                    <a:pt x="1" y="1637"/>
                    <a:pt x="1125" y="1972"/>
                  </a:cubicBezTo>
                  <a:cubicBezTo>
                    <a:pt x="5786" y="3346"/>
                    <a:pt x="10041" y="5847"/>
                    <a:pt x="13497" y="9264"/>
                  </a:cubicBezTo>
                  <a:cubicBezTo>
                    <a:pt x="13705" y="9468"/>
                    <a:pt x="13937" y="9554"/>
                    <a:pt x="14163" y="9554"/>
                  </a:cubicBezTo>
                  <a:cubicBezTo>
                    <a:pt x="14934" y="9554"/>
                    <a:pt x="15620" y="8549"/>
                    <a:pt x="14911" y="7850"/>
                  </a:cubicBezTo>
                  <a:cubicBezTo>
                    <a:pt x="11206" y="4197"/>
                    <a:pt x="6650" y="1513"/>
                    <a:pt x="1649" y="47"/>
                  </a:cubicBezTo>
                  <a:cubicBezTo>
                    <a:pt x="1543" y="15"/>
                    <a:pt x="1442" y="1"/>
                    <a:pt x="1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3"/>
            <p:cNvSpPr/>
            <p:nvPr/>
          </p:nvSpPr>
          <p:spPr>
            <a:xfrm>
              <a:off x="5184350" y="3044900"/>
              <a:ext cx="377725" cy="244475"/>
            </a:xfrm>
            <a:custGeom>
              <a:rect b="b" l="l" r="r" t="t"/>
              <a:pathLst>
                <a:path extrusionOk="0" h="9779" w="15109">
                  <a:moveTo>
                    <a:pt x="1094" y="221"/>
                  </a:moveTo>
                  <a:cubicBezTo>
                    <a:pt x="1196" y="222"/>
                    <a:pt x="1285" y="235"/>
                    <a:pt x="1375" y="261"/>
                  </a:cubicBezTo>
                  <a:cubicBezTo>
                    <a:pt x="6350" y="1727"/>
                    <a:pt x="10893" y="4398"/>
                    <a:pt x="14585" y="8037"/>
                  </a:cubicBezTo>
                  <a:cubicBezTo>
                    <a:pt x="14807" y="8234"/>
                    <a:pt x="14899" y="8548"/>
                    <a:pt x="14820" y="8836"/>
                  </a:cubicBezTo>
                  <a:cubicBezTo>
                    <a:pt x="14729" y="9176"/>
                    <a:pt x="14467" y="9438"/>
                    <a:pt x="14127" y="9530"/>
                  </a:cubicBezTo>
                  <a:cubicBezTo>
                    <a:pt x="14052" y="9554"/>
                    <a:pt x="13975" y="9565"/>
                    <a:pt x="13899" y="9565"/>
                  </a:cubicBezTo>
                  <a:cubicBezTo>
                    <a:pt x="13682" y="9565"/>
                    <a:pt x="13470" y="9472"/>
                    <a:pt x="13315" y="9307"/>
                  </a:cubicBezTo>
                  <a:cubicBezTo>
                    <a:pt x="9832" y="5877"/>
                    <a:pt x="5577" y="3363"/>
                    <a:pt x="903" y="1989"/>
                  </a:cubicBezTo>
                  <a:cubicBezTo>
                    <a:pt x="602" y="1910"/>
                    <a:pt x="367" y="1675"/>
                    <a:pt x="301" y="1387"/>
                  </a:cubicBezTo>
                  <a:cubicBezTo>
                    <a:pt x="223" y="1033"/>
                    <a:pt x="314" y="680"/>
                    <a:pt x="563" y="431"/>
                  </a:cubicBezTo>
                  <a:cubicBezTo>
                    <a:pt x="706" y="301"/>
                    <a:pt x="900" y="223"/>
                    <a:pt x="1094" y="221"/>
                  </a:cubicBezTo>
                  <a:close/>
                  <a:moveTo>
                    <a:pt x="1114" y="0"/>
                  </a:moveTo>
                  <a:cubicBezTo>
                    <a:pt x="861" y="0"/>
                    <a:pt x="614" y="98"/>
                    <a:pt x="419" y="274"/>
                  </a:cubicBezTo>
                  <a:cubicBezTo>
                    <a:pt x="118" y="575"/>
                    <a:pt x="0" y="1007"/>
                    <a:pt x="92" y="1426"/>
                  </a:cubicBezTo>
                  <a:cubicBezTo>
                    <a:pt x="183" y="1792"/>
                    <a:pt x="471" y="2080"/>
                    <a:pt x="838" y="2185"/>
                  </a:cubicBezTo>
                  <a:cubicBezTo>
                    <a:pt x="5486" y="3547"/>
                    <a:pt x="9714" y="6047"/>
                    <a:pt x="13171" y="9451"/>
                  </a:cubicBezTo>
                  <a:cubicBezTo>
                    <a:pt x="13354" y="9648"/>
                    <a:pt x="13629" y="9766"/>
                    <a:pt x="13904" y="9779"/>
                  </a:cubicBezTo>
                  <a:cubicBezTo>
                    <a:pt x="13996" y="9779"/>
                    <a:pt x="14087" y="9766"/>
                    <a:pt x="14179" y="9739"/>
                  </a:cubicBezTo>
                  <a:cubicBezTo>
                    <a:pt x="14585" y="9621"/>
                    <a:pt x="14899" y="9294"/>
                    <a:pt x="15017" y="8888"/>
                  </a:cubicBezTo>
                  <a:cubicBezTo>
                    <a:pt x="15108" y="8535"/>
                    <a:pt x="14991" y="8142"/>
                    <a:pt x="14716" y="7893"/>
                  </a:cubicBezTo>
                  <a:cubicBezTo>
                    <a:pt x="10998" y="4228"/>
                    <a:pt x="6441" y="1531"/>
                    <a:pt x="1427" y="51"/>
                  </a:cubicBezTo>
                  <a:cubicBezTo>
                    <a:pt x="1324" y="17"/>
                    <a:pt x="1219" y="0"/>
                    <a:pt x="111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3"/>
            <p:cNvSpPr/>
            <p:nvPr/>
          </p:nvSpPr>
          <p:spPr>
            <a:xfrm>
              <a:off x="4894350" y="2820250"/>
              <a:ext cx="37000" cy="32875"/>
            </a:xfrm>
            <a:custGeom>
              <a:rect b="b" l="l" r="r" t="t"/>
              <a:pathLst>
                <a:path extrusionOk="0" h="1315" w="1480">
                  <a:moveTo>
                    <a:pt x="801" y="0"/>
                  </a:moveTo>
                  <a:cubicBezTo>
                    <a:pt x="783" y="0"/>
                    <a:pt x="765" y="1"/>
                    <a:pt x="747" y="4"/>
                  </a:cubicBezTo>
                  <a:cubicBezTo>
                    <a:pt x="524" y="17"/>
                    <a:pt x="302" y="43"/>
                    <a:pt x="92" y="108"/>
                  </a:cubicBezTo>
                  <a:cubicBezTo>
                    <a:pt x="40" y="121"/>
                    <a:pt x="0" y="174"/>
                    <a:pt x="27" y="226"/>
                  </a:cubicBezTo>
                  <a:cubicBezTo>
                    <a:pt x="38" y="281"/>
                    <a:pt x="76" y="308"/>
                    <a:pt x="118" y="308"/>
                  </a:cubicBezTo>
                  <a:cubicBezTo>
                    <a:pt x="127" y="308"/>
                    <a:pt x="136" y="307"/>
                    <a:pt x="144" y="305"/>
                  </a:cubicBezTo>
                  <a:cubicBezTo>
                    <a:pt x="341" y="252"/>
                    <a:pt x="550" y="213"/>
                    <a:pt x="747" y="213"/>
                  </a:cubicBezTo>
                  <a:cubicBezTo>
                    <a:pt x="768" y="208"/>
                    <a:pt x="789" y="205"/>
                    <a:pt x="810" y="205"/>
                  </a:cubicBezTo>
                  <a:cubicBezTo>
                    <a:pt x="891" y="205"/>
                    <a:pt x="964" y="245"/>
                    <a:pt x="995" y="318"/>
                  </a:cubicBezTo>
                  <a:cubicBezTo>
                    <a:pt x="1126" y="501"/>
                    <a:pt x="1218" y="711"/>
                    <a:pt x="1270" y="920"/>
                  </a:cubicBezTo>
                  <a:cubicBezTo>
                    <a:pt x="1270" y="933"/>
                    <a:pt x="1270" y="959"/>
                    <a:pt x="1270" y="972"/>
                  </a:cubicBezTo>
                  <a:cubicBezTo>
                    <a:pt x="1270" y="972"/>
                    <a:pt x="1257" y="985"/>
                    <a:pt x="1218" y="999"/>
                  </a:cubicBezTo>
                  <a:cubicBezTo>
                    <a:pt x="1042" y="1076"/>
                    <a:pt x="847" y="1106"/>
                    <a:pt x="649" y="1106"/>
                  </a:cubicBezTo>
                  <a:cubicBezTo>
                    <a:pt x="612" y="1106"/>
                    <a:pt x="574" y="1105"/>
                    <a:pt x="537" y="1103"/>
                  </a:cubicBezTo>
                  <a:cubicBezTo>
                    <a:pt x="393" y="1103"/>
                    <a:pt x="393" y="1300"/>
                    <a:pt x="537" y="1313"/>
                  </a:cubicBezTo>
                  <a:lnTo>
                    <a:pt x="629" y="1313"/>
                  </a:lnTo>
                  <a:cubicBezTo>
                    <a:pt x="653" y="1314"/>
                    <a:pt x="677" y="1315"/>
                    <a:pt x="701" y="1315"/>
                  </a:cubicBezTo>
                  <a:cubicBezTo>
                    <a:pt x="912" y="1315"/>
                    <a:pt x="1123" y="1264"/>
                    <a:pt x="1323" y="1182"/>
                  </a:cubicBezTo>
                  <a:cubicBezTo>
                    <a:pt x="1388" y="1156"/>
                    <a:pt x="1441" y="1103"/>
                    <a:pt x="1467" y="1038"/>
                  </a:cubicBezTo>
                  <a:cubicBezTo>
                    <a:pt x="1480" y="985"/>
                    <a:pt x="1480" y="933"/>
                    <a:pt x="1467" y="881"/>
                  </a:cubicBezTo>
                  <a:cubicBezTo>
                    <a:pt x="1414" y="632"/>
                    <a:pt x="1310" y="409"/>
                    <a:pt x="1166" y="200"/>
                  </a:cubicBezTo>
                  <a:cubicBezTo>
                    <a:pt x="1139" y="148"/>
                    <a:pt x="1100" y="108"/>
                    <a:pt x="1048" y="69"/>
                  </a:cubicBezTo>
                  <a:cubicBezTo>
                    <a:pt x="972" y="26"/>
                    <a:pt x="887" y="0"/>
                    <a:pt x="8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3"/>
            <p:cNvSpPr/>
            <p:nvPr/>
          </p:nvSpPr>
          <p:spPr>
            <a:xfrm>
              <a:off x="5046225" y="2817250"/>
              <a:ext cx="1511175" cy="1405925"/>
            </a:xfrm>
            <a:custGeom>
              <a:rect b="b" l="l" r="r" t="t"/>
              <a:pathLst>
                <a:path extrusionOk="0" h="56237" w="60447">
                  <a:moveTo>
                    <a:pt x="33568" y="0"/>
                  </a:moveTo>
                  <a:cubicBezTo>
                    <a:pt x="29655" y="0"/>
                    <a:pt x="25601" y="616"/>
                    <a:pt x="21694" y="1236"/>
                  </a:cubicBezTo>
                  <a:cubicBezTo>
                    <a:pt x="18434" y="1760"/>
                    <a:pt x="15187" y="2467"/>
                    <a:pt x="12333" y="3842"/>
                  </a:cubicBezTo>
                  <a:cubicBezTo>
                    <a:pt x="4294" y="7717"/>
                    <a:pt x="2462" y="15324"/>
                    <a:pt x="1349" y="22328"/>
                  </a:cubicBezTo>
                  <a:cubicBezTo>
                    <a:pt x="0" y="30759"/>
                    <a:pt x="275" y="39308"/>
                    <a:pt x="563" y="47818"/>
                  </a:cubicBezTo>
                  <a:cubicBezTo>
                    <a:pt x="655" y="50843"/>
                    <a:pt x="642" y="53422"/>
                    <a:pt x="969" y="56236"/>
                  </a:cubicBezTo>
                  <a:lnTo>
                    <a:pt x="60447" y="56236"/>
                  </a:lnTo>
                  <a:cubicBezTo>
                    <a:pt x="60316" y="51353"/>
                    <a:pt x="60159" y="46470"/>
                    <a:pt x="59910" y="41599"/>
                  </a:cubicBezTo>
                  <a:cubicBezTo>
                    <a:pt x="59255" y="29201"/>
                    <a:pt x="57540" y="16044"/>
                    <a:pt x="49541" y="6552"/>
                  </a:cubicBezTo>
                  <a:cubicBezTo>
                    <a:pt x="45238" y="1449"/>
                    <a:pt x="39568" y="0"/>
                    <a:pt x="335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3"/>
            <p:cNvSpPr/>
            <p:nvPr/>
          </p:nvSpPr>
          <p:spPr>
            <a:xfrm>
              <a:off x="5519175" y="2237425"/>
              <a:ext cx="412425" cy="394400"/>
            </a:xfrm>
            <a:custGeom>
              <a:rect b="b" l="l" r="r" t="t"/>
              <a:pathLst>
                <a:path extrusionOk="0" h="15776" w="16497">
                  <a:moveTo>
                    <a:pt x="2775" y="1"/>
                  </a:moveTo>
                  <a:cubicBezTo>
                    <a:pt x="1377" y="1"/>
                    <a:pt x="78" y="1082"/>
                    <a:pt x="40" y="2657"/>
                  </a:cubicBezTo>
                  <a:cubicBezTo>
                    <a:pt x="0" y="3678"/>
                    <a:pt x="537" y="4621"/>
                    <a:pt x="1166" y="5446"/>
                  </a:cubicBezTo>
                  <a:cubicBezTo>
                    <a:pt x="2420" y="7061"/>
                    <a:pt x="3916" y="7543"/>
                    <a:pt x="5593" y="7543"/>
                  </a:cubicBezTo>
                  <a:cubicBezTo>
                    <a:pt x="6471" y="7543"/>
                    <a:pt x="7398" y="7410"/>
                    <a:pt x="8366" y="7239"/>
                  </a:cubicBezTo>
                  <a:lnTo>
                    <a:pt x="8366" y="7239"/>
                  </a:lnTo>
                  <a:cubicBezTo>
                    <a:pt x="8222" y="8719"/>
                    <a:pt x="8078" y="10198"/>
                    <a:pt x="8366" y="11651"/>
                  </a:cubicBezTo>
                  <a:cubicBezTo>
                    <a:pt x="8654" y="13092"/>
                    <a:pt x="9453" y="14506"/>
                    <a:pt x="10749" y="15199"/>
                  </a:cubicBezTo>
                  <a:cubicBezTo>
                    <a:pt x="11810" y="15749"/>
                    <a:pt x="13053" y="15775"/>
                    <a:pt x="14245" y="15775"/>
                  </a:cubicBezTo>
                  <a:cubicBezTo>
                    <a:pt x="15318" y="15775"/>
                    <a:pt x="16182" y="15501"/>
                    <a:pt x="16300" y="14296"/>
                  </a:cubicBezTo>
                  <a:cubicBezTo>
                    <a:pt x="16497" y="12110"/>
                    <a:pt x="16261" y="9910"/>
                    <a:pt x="16038" y="7737"/>
                  </a:cubicBezTo>
                  <a:cubicBezTo>
                    <a:pt x="15986" y="7331"/>
                    <a:pt x="15934" y="6912"/>
                    <a:pt x="15855" y="6519"/>
                  </a:cubicBezTo>
                  <a:cubicBezTo>
                    <a:pt x="15593" y="5302"/>
                    <a:pt x="15122" y="4006"/>
                    <a:pt x="13904" y="3560"/>
                  </a:cubicBezTo>
                  <a:cubicBezTo>
                    <a:pt x="12794" y="3158"/>
                    <a:pt x="11629" y="2945"/>
                    <a:pt x="10455" y="2945"/>
                  </a:cubicBezTo>
                  <a:cubicBezTo>
                    <a:pt x="10217" y="2945"/>
                    <a:pt x="9979" y="2954"/>
                    <a:pt x="9741" y="2971"/>
                  </a:cubicBezTo>
                  <a:cubicBezTo>
                    <a:pt x="9224" y="3005"/>
                    <a:pt x="8693" y="3073"/>
                    <a:pt x="8179" y="3073"/>
                  </a:cubicBezTo>
                  <a:cubicBezTo>
                    <a:pt x="7690" y="3073"/>
                    <a:pt x="7216" y="3012"/>
                    <a:pt x="6782" y="2801"/>
                  </a:cubicBezTo>
                  <a:cubicBezTo>
                    <a:pt x="5748" y="2304"/>
                    <a:pt x="5237" y="1099"/>
                    <a:pt x="4282" y="458"/>
                  </a:cubicBezTo>
                  <a:cubicBezTo>
                    <a:pt x="3803" y="144"/>
                    <a:pt x="3282" y="1"/>
                    <a:pt x="2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3"/>
            <p:cNvSpPr/>
            <p:nvPr/>
          </p:nvSpPr>
          <p:spPr>
            <a:xfrm>
              <a:off x="5699525" y="2456300"/>
              <a:ext cx="119800" cy="128400"/>
            </a:xfrm>
            <a:custGeom>
              <a:rect b="b" l="l" r="r" t="t"/>
              <a:pathLst>
                <a:path extrusionOk="0" h="5136" w="4792">
                  <a:moveTo>
                    <a:pt x="1798" y="1"/>
                  </a:moveTo>
                  <a:cubicBezTo>
                    <a:pt x="1129" y="1"/>
                    <a:pt x="472" y="269"/>
                    <a:pt x="0" y="880"/>
                  </a:cubicBezTo>
                  <a:lnTo>
                    <a:pt x="851" y="5030"/>
                  </a:lnTo>
                  <a:cubicBezTo>
                    <a:pt x="1192" y="5093"/>
                    <a:pt x="1542" y="5135"/>
                    <a:pt x="1889" y="5135"/>
                  </a:cubicBezTo>
                  <a:cubicBezTo>
                    <a:pt x="2408" y="5135"/>
                    <a:pt x="2917" y="5041"/>
                    <a:pt x="3365" y="4782"/>
                  </a:cubicBezTo>
                  <a:cubicBezTo>
                    <a:pt x="4373" y="4206"/>
                    <a:pt x="4792" y="2844"/>
                    <a:pt x="4386" y="1771"/>
                  </a:cubicBezTo>
                  <a:cubicBezTo>
                    <a:pt x="3982" y="696"/>
                    <a:pt x="2875" y="1"/>
                    <a:pt x="1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3"/>
            <p:cNvSpPr/>
            <p:nvPr/>
          </p:nvSpPr>
          <p:spPr>
            <a:xfrm>
              <a:off x="5697550" y="2453575"/>
              <a:ext cx="125050" cy="133750"/>
            </a:xfrm>
            <a:custGeom>
              <a:rect b="b" l="l" r="r" t="t"/>
              <a:pathLst>
                <a:path extrusionOk="0" h="5350" w="5002">
                  <a:moveTo>
                    <a:pt x="1886" y="1"/>
                  </a:moveTo>
                  <a:cubicBezTo>
                    <a:pt x="1156" y="1"/>
                    <a:pt x="456" y="335"/>
                    <a:pt x="1" y="924"/>
                  </a:cubicBezTo>
                  <a:lnTo>
                    <a:pt x="171" y="1055"/>
                  </a:lnTo>
                  <a:cubicBezTo>
                    <a:pt x="577" y="516"/>
                    <a:pt x="1205" y="209"/>
                    <a:pt x="1868" y="209"/>
                  </a:cubicBezTo>
                  <a:cubicBezTo>
                    <a:pt x="1996" y="209"/>
                    <a:pt x="2124" y="220"/>
                    <a:pt x="2252" y="243"/>
                  </a:cubicBezTo>
                  <a:cubicBezTo>
                    <a:pt x="3208" y="374"/>
                    <a:pt x="4020" y="1015"/>
                    <a:pt x="4373" y="1919"/>
                  </a:cubicBezTo>
                  <a:cubicBezTo>
                    <a:pt x="4766" y="2966"/>
                    <a:pt x="4334" y="4262"/>
                    <a:pt x="3392" y="4812"/>
                  </a:cubicBezTo>
                  <a:cubicBezTo>
                    <a:pt x="2998" y="5030"/>
                    <a:pt x="2529" y="5141"/>
                    <a:pt x="1975" y="5141"/>
                  </a:cubicBezTo>
                  <a:cubicBezTo>
                    <a:pt x="1663" y="5141"/>
                    <a:pt x="1324" y="5105"/>
                    <a:pt x="956" y="5035"/>
                  </a:cubicBezTo>
                  <a:lnTo>
                    <a:pt x="917" y="5244"/>
                  </a:lnTo>
                  <a:cubicBezTo>
                    <a:pt x="1271" y="5310"/>
                    <a:pt x="1624" y="5349"/>
                    <a:pt x="1978" y="5349"/>
                  </a:cubicBezTo>
                  <a:cubicBezTo>
                    <a:pt x="2001" y="5350"/>
                    <a:pt x="2025" y="5350"/>
                    <a:pt x="2049" y="5350"/>
                  </a:cubicBezTo>
                  <a:cubicBezTo>
                    <a:pt x="2549" y="5350"/>
                    <a:pt x="3046" y="5220"/>
                    <a:pt x="3496" y="4982"/>
                  </a:cubicBezTo>
                  <a:cubicBezTo>
                    <a:pt x="4517" y="4393"/>
                    <a:pt x="5002" y="2979"/>
                    <a:pt x="4570" y="1840"/>
                  </a:cubicBezTo>
                  <a:cubicBezTo>
                    <a:pt x="4177" y="871"/>
                    <a:pt x="3313" y="191"/>
                    <a:pt x="2279" y="34"/>
                  </a:cubicBezTo>
                  <a:cubicBezTo>
                    <a:pt x="2148" y="12"/>
                    <a:pt x="2016" y="1"/>
                    <a:pt x="1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3"/>
            <p:cNvSpPr/>
            <p:nvPr/>
          </p:nvSpPr>
          <p:spPr>
            <a:xfrm>
              <a:off x="4766700" y="2928575"/>
              <a:ext cx="703725" cy="1073025"/>
            </a:xfrm>
            <a:custGeom>
              <a:rect b="b" l="l" r="r" t="t"/>
              <a:pathLst>
                <a:path extrusionOk="0" h="42921" w="28149">
                  <a:moveTo>
                    <a:pt x="22930" y="1"/>
                  </a:moveTo>
                  <a:cubicBezTo>
                    <a:pt x="21242" y="1"/>
                    <a:pt x="19703" y="1922"/>
                    <a:pt x="18696" y="3028"/>
                  </a:cubicBezTo>
                  <a:cubicBezTo>
                    <a:pt x="10802" y="11722"/>
                    <a:pt x="4478" y="21724"/>
                    <a:pt x="0" y="32577"/>
                  </a:cubicBezTo>
                  <a:cubicBezTo>
                    <a:pt x="2252" y="36256"/>
                    <a:pt x="4989" y="39569"/>
                    <a:pt x="7699" y="42920"/>
                  </a:cubicBezTo>
                  <a:cubicBezTo>
                    <a:pt x="13904" y="38704"/>
                    <a:pt x="19364" y="33271"/>
                    <a:pt x="22925" y="26686"/>
                  </a:cubicBezTo>
                  <a:cubicBezTo>
                    <a:pt x="26591" y="19904"/>
                    <a:pt x="28149" y="11826"/>
                    <a:pt x="26460" y="4298"/>
                  </a:cubicBezTo>
                  <a:cubicBezTo>
                    <a:pt x="26093" y="2688"/>
                    <a:pt x="25111" y="266"/>
                    <a:pt x="23200" y="17"/>
                  </a:cubicBezTo>
                  <a:cubicBezTo>
                    <a:pt x="23110" y="6"/>
                    <a:pt x="23020" y="1"/>
                    <a:pt x="2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3"/>
            <p:cNvSpPr/>
            <p:nvPr/>
          </p:nvSpPr>
          <p:spPr>
            <a:xfrm>
              <a:off x="4961775" y="3303925"/>
              <a:ext cx="546575" cy="685550"/>
            </a:xfrm>
            <a:custGeom>
              <a:rect b="b" l="l" r="r" t="t"/>
              <a:pathLst>
                <a:path extrusionOk="0" h="27422" w="21863">
                  <a:moveTo>
                    <a:pt x="21739" y="1"/>
                  </a:moveTo>
                  <a:cubicBezTo>
                    <a:pt x="21701" y="1"/>
                    <a:pt x="21662" y="22"/>
                    <a:pt x="21642" y="72"/>
                  </a:cubicBezTo>
                  <a:cubicBezTo>
                    <a:pt x="17400" y="11122"/>
                    <a:pt x="9872" y="20601"/>
                    <a:pt x="66" y="27238"/>
                  </a:cubicBezTo>
                  <a:cubicBezTo>
                    <a:pt x="13" y="27265"/>
                    <a:pt x="0" y="27330"/>
                    <a:pt x="40" y="27369"/>
                  </a:cubicBezTo>
                  <a:cubicBezTo>
                    <a:pt x="53" y="27409"/>
                    <a:pt x="92" y="27422"/>
                    <a:pt x="118" y="27422"/>
                  </a:cubicBezTo>
                  <a:cubicBezTo>
                    <a:pt x="144" y="27422"/>
                    <a:pt x="171" y="27409"/>
                    <a:pt x="184" y="27396"/>
                  </a:cubicBezTo>
                  <a:cubicBezTo>
                    <a:pt x="10016" y="20745"/>
                    <a:pt x="17583" y="11227"/>
                    <a:pt x="21838" y="138"/>
                  </a:cubicBezTo>
                  <a:cubicBezTo>
                    <a:pt x="21862" y="57"/>
                    <a:pt x="21802" y="1"/>
                    <a:pt x="21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3"/>
            <p:cNvSpPr/>
            <p:nvPr/>
          </p:nvSpPr>
          <p:spPr>
            <a:xfrm>
              <a:off x="5717275" y="2477400"/>
              <a:ext cx="72275" cy="55575"/>
            </a:xfrm>
            <a:custGeom>
              <a:rect b="b" l="l" r="r" t="t"/>
              <a:pathLst>
                <a:path extrusionOk="0" h="2223" w="2891">
                  <a:moveTo>
                    <a:pt x="1123" y="1"/>
                  </a:moveTo>
                  <a:cubicBezTo>
                    <a:pt x="759" y="1"/>
                    <a:pt x="398" y="122"/>
                    <a:pt x="102" y="364"/>
                  </a:cubicBezTo>
                  <a:cubicBezTo>
                    <a:pt x="0" y="435"/>
                    <a:pt x="72" y="554"/>
                    <a:pt x="159" y="554"/>
                  </a:cubicBezTo>
                  <a:cubicBezTo>
                    <a:pt x="184" y="554"/>
                    <a:pt x="210" y="544"/>
                    <a:pt x="233" y="521"/>
                  </a:cubicBezTo>
                  <a:cubicBezTo>
                    <a:pt x="485" y="309"/>
                    <a:pt x="798" y="204"/>
                    <a:pt x="1114" y="204"/>
                  </a:cubicBezTo>
                  <a:cubicBezTo>
                    <a:pt x="1404" y="204"/>
                    <a:pt x="1697" y="293"/>
                    <a:pt x="1948" y="468"/>
                  </a:cubicBezTo>
                  <a:cubicBezTo>
                    <a:pt x="2498" y="887"/>
                    <a:pt x="2681" y="1476"/>
                    <a:pt x="2432" y="2079"/>
                  </a:cubicBezTo>
                  <a:cubicBezTo>
                    <a:pt x="2406" y="2131"/>
                    <a:pt x="2432" y="2183"/>
                    <a:pt x="2498" y="2210"/>
                  </a:cubicBezTo>
                  <a:cubicBezTo>
                    <a:pt x="2498" y="2210"/>
                    <a:pt x="2511" y="2210"/>
                    <a:pt x="2524" y="2223"/>
                  </a:cubicBezTo>
                  <a:cubicBezTo>
                    <a:pt x="2563" y="2210"/>
                    <a:pt x="2589" y="2183"/>
                    <a:pt x="2616" y="2157"/>
                  </a:cubicBezTo>
                  <a:cubicBezTo>
                    <a:pt x="2891" y="1450"/>
                    <a:pt x="2694" y="783"/>
                    <a:pt x="2066" y="298"/>
                  </a:cubicBezTo>
                  <a:cubicBezTo>
                    <a:pt x="1780" y="100"/>
                    <a:pt x="1451" y="1"/>
                    <a:pt x="1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3"/>
            <p:cNvSpPr/>
            <p:nvPr/>
          </p:nvSpPr>
          <p:spPr>
            <a:xfrm>
              <a:off x="5740750" y="2484175"/>
              <a:ext cx="25225" cy="41600"/>
            </a:xfrm>
            <a:custGeom>
              <a:rect b="b" l="l" r="r" t="t"/>
              <a:pathLst>
                <a:path extrusionOk="0" h="1664" w="1009">
                  <a:moveTo>
                    <a:pt x="891" y="1"/>
                  </a:moveTo>
                  <a:cubicBezTo>
                    <a:pt x="874" y="1"/>
                    <a:pt x="856" y="5"/>
                    <a:pt x="839" y="14"/>
                  </a:cubicBezTo>
                  <a:cubicBezTo>
                    <a:pt x="302" y="341"/>
                    <a:pt x="1" y="957"/>
                    <a:pt x="79" y="1572"/>
                  </a:cubicBezTo>
                  <a:cubicBezTo>
                    <a:pt x="92" y="1624"/>
                    <a:pt x="132" y="1664"/>
                    <a:pt x="184" y="1664"/>
                  </a:cubicBezTo>
                  <a:lnTo>
                    <a:pt x="197" y="1664"/>
                  </a:lnTo>
                  <a:cubicBezTo>
                    <a:pt x="250" y="1651"/>
                    <a:pt x="289" y="1598"/>
                    <a:pt x="289" y="1546"/>
                  </a:cubicBezTo>
                  <a:cubicBezTo>
                    <a:pt x="223" y="1009"/>
                    <a:pt x="472" y="472"/>
                    <a:pt x="943" y="197"/>
                  </a:cubicBezTo>
                  <a:cubicBezTo>
                    <a:pt x="996" y="171"/>
                    <a:pt x="1009" y="106"/>
                    <a:pt x="983" y="53"/>
                  </a:cubicBezTo>
                  <a:cubicBezTo>
                    <a:pt x="957" y="18"/>
                    <a:pt x="925" y="1"/>
                    <a:pt x="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3"/>
            <p:cNvSpPr/>
            <p:nvPr/>
          </p:nvSpPr>
          <p:spPr>
            <a:xfrm>
              <a:off x="6236050" y="3510525"/>
              <a:ext cx="171450" cy="142575"/>
            </a:xfrm>
            <a:custGeom>
              <a:rect b="b" l="l" r="r" t="t"/>
              <a:pathLst>
                <a:path extrusionOk="0" h="5703" w="6858">
                  <a:moveTo>
                    <a:pt x="4820" y="1"/>
                  </a:moveTo>
                  <a:cubicBezTo>
                    <a:pt x="4504" y="1"/>
                    <a:pt x="4177" y="122"/>
                    <a:pt x="3886" y="410"/>
                  </a:cubicBezTo>
                  <a:lnTo>
                    <a:pt x="992" y="3316"/>
                  </a:lnTo>
                  <a:cubicBezTo>
                    <a:pt x="0" y="4298"/>
                    <a:pt x="957" y="5702"/>
                    <a:pt x="2035" y="5702"/>
                  </a:cubicBezTo>
                  <a:cubicBezTo>
                    <a:pt x="2351" y="5702"/>
                    <a:pt x="2678" y="5581"/>
                    <a:pt x="2969" y="5293"/>
                  </a:cubicBezTo>
                  <a:lnTo>
                    <a:pt x="5876" y="2387"/>
                  </a:lnTo>
                  <a:cubicBezTo>
                    <a:pt x="6857" y="1405"/>
                    <a:pt x="5899" y="1"/>
                    <a:pt x="4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3"/>
            <p:cNvSpPr/>
            <p:nvPr/>
          </p:nvSpPr>
          <p:spPr>
            <a:xfrm>
              <a:off x="6064850" y="3794775"/>
              <a:ext cx="176325" cy="147825"/>
            </a:xfrm>
            <a:custGeom>
              <a:rect b="b" l="l" r="r" t="t"/>
              <a:pathLst>
                <a:path extrusionOk="0" h="5913" w="7053">
                  <a:moveTo>
                    <a:pt x="5030" y="1"/>
                  </a:moveTo>
                  <a:cubicBezTo>
                    <a:pt x="4713" y="1"/>
                    <a:pt x="4386" y="124"/>
                    <a:pt x="4096" y="417"/>
                  </a:cubicBezTo>
                  <a:lnTo>
                    <a:pt x="980" y="3520"/>
                  </a:lnTo>
                  <a:cubicBezTo>
                    <a:pt x="0" y="4510"/>
                    <a:pt x="953" y="5913"/>
                    <a:pt x="2023" y="5913"/>
                  </a:cubicBezTo>
                  <a:cubicBezTo>
                    <a:pt x="2340" y="5913"/>
                    <a:pt x="2667" y="5790"/>
                    <a:pt x="2957" y="5497"/>
                  </a:cubicBezTo>
                  <a:lnTo>
                    <a:pt x="6073" y="2394"/>
                  </a:lnTo>
                  <a:cubicBezTo>
                    <a:pt x="7053" y="1404"/>
                    <a:pt x="6100" y="1"/>
                    <a:pt x="50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3"/>
            <p:cNvSpPr/>
            <p:nvPr/>
          </p:nvSpPr>
          <p:spPr>
            <a:xfrm>
              <a:off x="5936225" y="3520350"/>
              <a:ext cx="186850" cy="157950"/>
            </a:xfrm>
            <a:custGeom>
              <a:rect b="b" l="l" r="r" t="t"/>
              <a:pathLst>
                <a:path extrusionOk="0" h="6318" w="7474">
                  <a:moveTo>
                    <a:pt x="5442" y="0"/>
                  </a:moveTo>
                  <a:cubicBezTo>
                    <a:pt x="5127" y="0"/>
                    <a:pt x="4803" y="121"/>
                    <a:pt x="4515" y="410"/>
                  </a:cubicBezTo>
                  <a:lnTo>
                    <a:pt x="993" y="3931"/>
                  </a:lnTo>
                  <a:cubicBezTo>
                    <a:pt x="1" y="4913"/>
                    <a:pt x="965" y="6317"/>
                    <a:pt x="2041" y="6317"/>
                  </a:cubicBezTo>
                  <a:cubicBezTo>
                    <a:pt x="2356" y="6317"/>
                    <a:pt x="2682" y="6196"/>
                    <a:pt x="2970" y="5908"/>
                  </a:cubicBezTo>
                  <a:lnTo>
                    <a:pt x="6492" y="2386"/>
                  </a:lnTo>
                  <a:cubicBezTo>
                    <a:pt x="7473" y="1405"/>
                    <a:pt x="6515" y="0"/>
                    <a:pt x="5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3"/>
            <p:cNvSpPr/>
            <p:nvPr/>
          </p:nvSpPr>
          <p:spPr>
            <a:xfrm>
              <a:off x="5794775" y="3859875"/>
              <a:ext cx="133875" cy="126900"/>
            </a:xfrm>
            <a:custGeom>
              <a:rect b="b" l="l" r="r" t="t"/>
              <a:pathLst>
                <a:path extrusionOk="0" h="5076" w="5355">
                  <a:moveTo>
                    <a:pt x="3823" y="1"/>
                  </a:moveTo>
                  <a:cubicBezTo>
                    <a:pt x="3453" y="1"/>
                    <a:pt x="3082" y="145"/>
                    <a:pt x="2802" y="431"/>
                  </a:cubicBezTo>
                  <a:lnTo>
                    <a:pt x="2802" y="418"/>
                  </a:lnTo>
                  <a:lnTo>
                    <a:pt x="524" y="2709"/>
                  </a:lnTo>
                  <a:cubicBezTo>
                    <a:pt x="0" y="3246"/>
                    <a:pt x="0" y="4123"/>
                    <a:pt x="550" y="4660"/>
                  </a:cubicBezTo>
                  <a:cubicBezTo>
                    <a:pt x="822" y="4938"/>
                    <a:pt x="1180" y="5076"/>
                    <a:pt x="1540" y="5076"/>
                  </a:cubicBezTo>
                  <a:cubicBezTo>
                    <a:pt x="1891" y="5076"/>
                    <a:pt x="2242" y="4945"/>
                    <a:pt x="2514" y="4686"/>
                  </a:cubicBezTo>
                  <a:lnTo>
                    <a:pt x="4792" y="2408"/>
                  </a:lnTo>
                  <a:cubicBezTo>
                    <a:pt x="5342" y="1858"/>
                    <a:pt x="5355" y="955"/>
                    <a:pt x="4805" y="405"/>
                  </a:cubicBezTo>
                  <a:cubicBezTo>
                    <a:pt x="4535" y="135"/>
                    <a:pt x="4179" y="1"/>
                    <a:pt x="3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3"/>
            <p:cNvSpPr/>
            <p:nvPr/>
          </p:nvSpPr>
          <p:spPr>
            <a:xfrm>
              <a:off x="6059225" y="4146800"/>
              <a:ext cx="140425" cy="76375"/>
            </a:xfrm>
            <a:custGeom>
              <a:rect b="b" l="l" r="r" t="t"/>
              <a:pathLst>
                <a:path extrusionOk="0" h="3055" w="5617">
                  <a:moveTo>
                    <a:pt x="3580" y="1"/>
                  </a:moveTo>
                  <a:cubicBezTo>
                    <a:pt x="3263" y="1"/>
                    <a:pt x="2936" y="122"/>
                    <a:pt x="2645" y="410"/>
                  </a:cubicBezTo>
                  <a:lnTo>
                    <a:pt x="0" y="3054"/>
                  </a:lnTo>
                  <a:lnTo>
                    <a:pt x="3967" y="3054"/>
                  </a:lnTo>
                  <a:lnTo>
                    <a:pt x="4635" y="2387"/>
                  </a:lnTo>
                  <a:cubicBezTo>
                    <a:pt x="5617" y="1405"/>
                    <a:pt x="4658" y="1"/>
                    <a:pt x="3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3"/>
            <p:cNvSpPr/>
            <p:nvPr/>
          </p:nvSpPr>
          <p:spPr>
            <a:xfrm>
              <a:off x="5738800" y="4141725"/>
              <a:ext cx="145225" cy="81450"/>
            </a:xfrm>
            <a:custGeom>
              <a:rect b="b" l="l" r="r" t="t"/>
              <a:pathLst>
                <a:path extrusionOk="0" h="3258" w="5809">
                  <a:moveTo>
                    <a:pt x="3788" y="0"/>
                  </a:moveTo>
                  <a:cubicBezTo>
                    <a:pt x="3471" y="0"/>
                    <a:pt x="3144" y="123"/>
                    <a:pt x="2854" y="416"/>
                  </a:cubicBezTo>
                  <a:lnTo>
                    <a:pt x="0" y="3257"/>
                  </a:lnTo>
                  <a:lnTo>
                    <a:pt x="3954" y="3257"/>
                  </a:lnTo>
                  <a:lnTo>
                    <a:pt x="4818" y="2393"/>
                  </a:lnTo>
                  <a:cubicBezTo>
                    <a:pt x="5808" y="1403"/>
                    <a:pt x="4857" y="0"/>
                    <a:pt x="3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3"/>
            <p:cNvSpPr/>
            <p:nvPr/>
          </p:nvSpPr>
          <p:spPr>
            <a:xfrm>
              <a:off x="6287425" y="3172500"/>
              <a:ext cx="148550" cy="153950"/>
            </a:xfrm>
            <a:custGeom>
              <a:rect b="b" l="l" r="r" t="t"/>
              <a:pathLst>
                <a:path extrusionOk="0" h="6158" w="5942">
                  <a:moveTo>
                    <a:pt x="4763" y="1"/>
                  </a:moveTo>
                  <a:cubicBezTo>
                    <a:pt x="4750" y="14"/>
                    <a:pt x="4724" y="27"/>
                    <a:pt x="4711" y="40"/>
                  </a:cubicBezTo>
                  <a:lnTo>
                    <a:pt x="993" y="3771"/>
                  </a:lnTo>
                  <a:cubicBezTo>
                    <a:pt x="1" y="4753"/>
                    <a:pt x="957" y="6157"/>
                    <a:pt x="2035" y="6157"/>
                  </a:cubicBezTo>
                  <a:cubicBezTo>
                    <a:pt x="2352" y="6157"/>
                    <a:pt x="2679" y="6036"/>
                    <a:pt x="2970" y="5748"/>
                  </a:cubicBezTo>
                  <a:lnTo>
                    <a:pt x="5942" y="2763"/>
                  </a:lnTo>
                  <a:cubicBezTo>
                    <a:pt x="5575" y="1834"/>
                    <a:pt x="5195" y="904"/>
                    <a:pt x="4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3"/>
            <p:cNvSpPr/>
            <p:nvPr/>
          </p:nvSpPr>
          <p:spPr>
            <a:xfrm>
              <a:off x="6002675" y="3168350"/>
              <a:ext cx="192050" cy="163325"/>
            </a:xfrm>
            <a:custGeom>
              <a:rect b="b" l="l" r="r" t="t"/>
              <a:pathLst>
                <a:path extrusionOk="0" h="6533" w="7682">
                  <a:moveTo>
                    <a:pt x="5654" y="1"/>
                  </a:moveTo>
                  <a:cubicBezTo>
                    <a:pt x="5339" y="1"/>
                    <a:pt x="5013" y="123"/>
                    <a:pt x="4724" y="415"/>
                  </a:cubicBezTo>
                  <a:lnTo>
                    <a:pt x="993" y="4147"/>
                  </a:lnTo>
                  <a:cubicBezTo>
                    <a:pt x="1" y="5128"/>
                    <a:pt x="957" y="6533"/>
                    <a:pt x="2035" y="6533"/>
                  </a:cubicBezTo>
                  <a:cubicBezTo>
                    <a:pt x="2351" y="6533"/>
                    <a:pt x="2678" y="6412"/>
                    <a:pt x="2969" y="6124"/>
                  </a:cubicBezTo>
                  <a:lnTo>
                    <a:pt x="6701" y="2392"/>
                  </a:lnTo>
                  <a:cubicBezTo>
                    <a:pt x="7682" y="1411"/>
                    <a:pt x="6725" y="1"/>
                    <a:pt x="5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3"/>
            <p:cNvSpPr/>
            <p:nvPr/>
          </p:nvSpPr>
          <p:spPr>
            <a:xfrm>
              <a:off x="5666150" y="3432450"/>
              <a:ext cx="186850" cy="157925"/>
            </a:xfrm>
            <a:custGeom>
              <a:rect b="b" l="l" r="r" t="t"/>
              <a:pathLst>
                <a:path extrusionOk="0" h="6317" w="7474">
                  <a:moveTo>
                    <a:pt x="5445" y="1"/>
                  </a:moveTo>
                  <a:cubicBezTo>
                    <a:pt x="5126" y="1"/>
                    <a:pt x="4797" y="124"/>
                    <a:pt x="4503" y="417"/>
                  </a:cubicBezTo>
                  <a:lnTo>
                    <a:pt x="982" y="3926"/>
                  </a:lnTo>
                  <a:cubicBezTo>
                    <a:pt x="1" y="4906"/>
                    <a:pt x="957" y="6317"/>
                    <a:pt x="2034" y="6317"/>
                  </a:cubicBezTo>
                  <a:cubicBezTo>
                    <a:pt x="2352" y="6317"/>
                    <a:pt x="2680" y="6194"/>
                    <a:pt x="2972" y="5902"/>
                  </a:cubicBezTo>
                  <a:lnTo>
                    <a:pt x="6494" y="2381"/>
                  </a:lnTo>
                  <a:cubicBezTo>
                    <a:pt x="7473" y="1401"/>
                    <a:pt x="6521" y="1"/>
                    <a:pt x="5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3"/>
            <p:cNvSpPr/>
            <p:nvPr/>
          </p:nvSpPr>
          <p:spPr>
            <a:xfrm>
              <a:off x="5526375" y="3769050"/>
              <a:ext cx="192050" cy="163225"/>
            </a:xfrm>
            <a:custGeom>
              <a:rect b="b" l="l" r="r" t="t"/>
              <a:pathLst>
                <a:path extrusionOk="0" h="6529" w="7682">
                  <a:moveTo>
                    <a:pt x="5652" y="1"/>
                  </a:moveTo>
                  <a:cubicBezTo>
                    <a:pt x="5334" y="1"/>
                    <a:pt x="5006" y="122"/>
                    <a:pt x="4714" y="412"/>
                  </a:cubicBezTo>
                  <a:lnTo>
                    <a:pt x="982" y="4130"/>
                  </a:lnTo>
                  <a:cubicBezTo>
                    <a:pt x="0" y="5122"/>
                    <a:pt x="960" y="6529"/>
                    <a:pt x="2038" y="6529"/>
                  </a:cubicBezTo>
                  <a:cubicBezTo>
                    <a:pt x="2355" y="6529"/>
                    <a:pt x="2681" y="6408"/>
                    <a:pt x="2972" y="6120"/>
                  </a:cubicBezTo>
                  <a:lnTo>
                    <a:pt x="6691" y="2388"/>
                  </a:lnTo>
                  <a:cubicBezTo>
                    <a:pt x="7681" y="1398"/>
                    <a:pt x="6728" y="1"/>
                    <a:pt x="5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3"/>
            <p:cNvSpPr/>
            <p:nvPr/>
          </p:nvSpPr>
          <p:spPr>
            <a:xfrm>
              <a:off x="5355525" y="4120950"/>
              <a:ext cx="166225" cy="102225"/>
            </a:xfrm>
            <a:custGeom>
              <a:rect b="b" l="l" r="r" t="t"/>
              <a:pathLst>
                <a:path extrusionOk="0" h="4089" w="6649">
                  <a:moveTo>
                    <a:pt x="4608" y="0"/>
                  </a:moveTo>
                  <a:cubicBezTo>
                    <a:pt x="4293" y="0"/>
                    <a:pt x="3967" y="121"/>
                    <a:pt x="3679" y="410"/>
                  </a:cubicBezTo>
                  <a:lnTo>
                    <a:pt x="0" y="4088"/>
                  </a:lnTo>
                  <a:lnTo>
                    <a:pt x="3954" y="4088"/>
                  </a:lnTo>
                  <a:lnTo>
                    <a:pt x="5656" y="2387"/>
                  </a:lnTo>
                  <a:cubicBezTo>
                    <a:pt x="6648" y="1405"/>
                    <a:pt x="5684" y="0"/>
                    <a:pt x="46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3"/>
            <p:cNvSpPr/>
            <p:nvPr/>
          </p:nvSpPr>
          <p:spPr>
            <a:xfrm>
              <a:off x="5195275" y="3737825"/>
              <a:ext cx="196875" cy="168450"/>
            </a:xfrm>
            <a:custGeom>
              <a:rect b="b" l="l" r="r" t="t"/>
              <a:pathLst>
                <a:path extrusionOk="0" h="6738" w="7875">
                  <a:moveTo>
                    <a:pt x="5852" y="1"/>
                  </a:moveTo>
                  <a:cubicBezTo>
                    <a:pt x="5535" y="1"/>
                    <a:pt x="5208" y="124"/>
                    <a:pt x="4918" y="417"/>
                  </a:cubicBezTo>
                  <a:lnTo>
                    <a:pt x="990" y="4344"/>
                  </a:lnTo>
                  <a:cubicBezTo>
                    <a:pt x="0" y="5334"/>
                    <a:pt x="951" y="6737"/>
                    <a:pt x="2026" y="6737"/>
                  </a:cubicBezTo>
                  <a:cubicBezTo>
                    <a:pt x="2345" y="6737"/>
                    <a:pt x="2674" y="6614"/>
                    <a:pt x="2967" y="6321"/>
                  </a:cubicBezTo>
                  <a:lnTo>
                    <a:pt x="6895" y="2394"/>
                  </a:lnTo>
                  <a:cubicBezTo>
                    <a:pt x="7875" y="1404"/>
                    <a:pt x="6921" y="1"/>
                    <a:pt x="58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3"/>
            <p:cNvSpPr/>
            <p:nvPr/>
          </p:nvSpPr>
          <p:spPr>
            <a:xfrm>
              <a:off x="5062900" y="4069550"/>
              <a:ext cx="102075" cy="131700"/>
            </a:xfrm>
            <a:custGeom>
              <a:rect b="b" l="l" r="r" t="t"/>
              <a:pathLst>
                <a:path extrusionOk="0" h="5268" w="4083">
                  <a:moveTo>
                    <a:pt x="2048" y="1"/>
                  </a:moveTo>
                  <a:cubicBezTo>
                    <a:pt x="1732" y="1"/>
                    <a:pt x="1405" y="122"/>
                    <a:pt x="1114" y="410"/>
                  </a:cubicBezTo>
                  <a:lnTo>
                    <a:pt x="1" y="1523"/>
                  </a:lnTo>
                  <a:cubicBezTo>
                    <a:pt x="40" y="2780"/>
                    <a:pt x="93" y="4010"/>
                    <a:pt x="210" y="5267"/>
                  </a:cubicBezTo>
                  <a:lnTo>
                    <a:pt x="3091" y="2387"/>
                  </a:lnTo>
                  <a:cubicBezTo>
                    <a:pt x="4083" y="1405"/>
                    <a:pt x="3126"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3"/>
            <p:cNvSpPr/>
            <p:nvPr/>
          </p:nvSpPr>
          <p:spPr>
            <a:xfrm>
              <a:off x="5411500" y="3446375"/>
              <a:ext cx="176425" cy="147800"/>
            </a:xfrm>
            <a:custGeom>
              <a:rect b="b" l="l" r="r" t="t"/>
              <a:pathLst>
                <a:path extrusionOk="0" h="5912" w="7057">
                  <a:moveTo>
                    <a:pt x="5025" y="1"/>
                  </a:moveTo>
                  <a:cubicBezTo>
                    <a:pt x="4711" y="1"/>
                    <a:pt x="4386" y="122"/>
                    <a:pt x="4098" y="410"/>
                  </a:cubicBezTo>
                  <a:lnTo>
                    <a:pt x="982" y="3526"/>
                  </a:lnTo>
                  <a:cubicBezTo>
                    <a:pt x="0" y="4507"/>
                    <a:pt x="959" y="5912"/>
                    <a:pt x="2031" y="5912"/>
                  </a:cubicBezTo>
                  <a:cubicBezTo>
                    <a:pt x="2346" y="5912"/>
                    <a:pt x="2671" y="5791"/>
                    <a:pt x="2959" y="5503"/>
                  </a:cubicBezTo>
                  <a:cubicBezTo>
                    <a:pt x="3993" y="4468"/>
                    <a:pt x="5041" y="3434"/>
                    <a:pt x="6075" y="2387"/>
                  </a:cubicBezTo>
                  <a:cubicBezTo>
                    <a:pt x="7057" y="1405"/>
                    <a:pt x="6098" y="1"/>
                    <a:pt x="5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3"/>
            <p:cNvSpPr/>
            <p:nvPr/>
          </p:nvSpPr>
          <p:spPr>
            <a:xfrm>
              <a:off x="5966275" y="2831450"/>
              <a:ext cx="142400" cy="101575"/>
            </a:xfrm>
            <a:custGeom>
              <a:rect b="b" l="l" r="r" t="t"/>
              <a:pathLst>
                <a:path extrusionOk="0" h="4063" w="5696">
                  <a:moveTo>
                    <a:pt x="2658" y="1"/>
                  </a:moveTo>
                  <a:lnTo>
                    <a:pt x="982" y="1676"/>
                  </a:lnTo>
                  <a:cubicBezTo>
                    <a:pt x="0" y="2658"/>
                    <a:pt x="967" y="4063"/>
                    <a:pt x="2043" y="4063"/>
                  </a:cubicBezTo>
                  <a:cubicBezTo>
                    <a:pt x="2359" y="4063"/>
                    <a:pt x="2684" y="3942"/>
                    <a:pt x="2972" y="3653"/>
                  </a:cubicBezTo>
                  <a:lnTo>
                    <a:pt x="5695" y="917"/>
                  </a:lnTo>
                  <a:cubicBezTo>
                    <a:pt x="4713" y="524"/>
                    <a:pt x="3692" y="223"/>
                    <a:pt x="2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3"/>
            <p:cNvSpPr/>
            <p:nvPr/>
          </p:nvSpPr>
          <p:spPr>
            <a:xfrm>
              <a:off x="5381500" y="2940550"/>
              <a:ext cx="171300" cy="142550"/>
            </a:xfrm>
            <a:custGeom>
              <a:rect b="b" l="l" r="r" t="t"/>
              <a:pathLst>
                <a:path extrusionOk="0" h="5702" w="6852">
                  <a:moveTo>
                    <a:pt x="4816" y="1"/>
                  </a:moveTo>
                  <a:cubicBezTo>
                    <a:pt x="4499" y="1"/>
                    <a:pt x="4173" y="123"/>
                    <a:pt x="3884" y="415"/>
                  </a:cubicBezTo>
                  <a:lnTo>
                    <a:pt x="991" y="3309"/>
                  </a:lnTo>
                  <a:cubicBezTo>
                    <a:pt x="1" y="4299"/>
                    <a:pt x="951" y="5702"/>
                    <a:pt x="2027" y="5702"/>
                  </a:cubicBezTo>
                  <a:cubicBezTo>
                    <a:pt x="2345" y="5702"/>
                    <a:pt x="2674" y="5579"/>
                    <a:pt x="2968" y="5286"/>
                  </a:cubicBezTo>
                  <a:lnTo>
                    <a:pt x="5861" y="2392"/>
                  </a:lnTo>
                  <a:cubicBezTo>
                    <a:pt x="6852" y="1411"/>
                    <a:pt x="5890" y="1"/>
                    <a:pt x="48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3"/>
            <p:cNvSpPr/>
            <p:nvPr/>
          </p:nvSpPr>
          <p:spPr>
            <a:xfrm>
              <a:off x="5668450" y="3068350"/>
              <a:ext cx="171175" cy="142700"/>
            </a:xfrm>
            <a:custGeom>
              <a:rect b="b" l="l" r="r" t="t"/>
              <a:pathLst>
                <a:path extrusionOk="0" h="5708" w="6847">
                  <a:moveTo>
                    <a:pt x="4815" y="0"/>
                  </a:moveTo>
                  <a:cubicBezTo>
                    <a:pt x="4500" y="0"/>
                    <a:pt x="4176" y="121"/>
                    <a:pt x="3888" y="409"/>
                  </a:cubicBezTo>
                  <a:lnTo>
                    <a:pt x="981" y="3316"/>
                  </a:lnTo>
                  <a:cubicBezTo>
                    <a:pt x="0" y="4297"/>
                    <a:pt x="957" y="5707"/>
                    <a:pt x="2028" y="5707"/>
                  </a:cubicBezTo>
                  <a:cubicBezTo>
                    <a:pt x="2344" y="5707"/>
                    <a:pt x="2669" y="5585"/>
                    <a:pt x="2958" y="5293"/>
                  </a:cubicBezTo>
                  <a:lnTo>
                    <a:pt x="5865" y="2399"/>
                  </a:lnTo>
                  <a:cubicBezTo>
                    <a:pt x="6847" y="1407"/>
                    <a:pt x="5887" y="0"/>
                    <a:pt x="4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3"/>
            <p:cNvSpPr/>
            <p:nvPr/>
          </p:nvSpPr>
          <p:spPr>
            <a:xfrm>
              <a:off x="5231225" y="3385825"/>
              <a:ext cx="192075" cy="163175"/>
            </a:xfrm>
            <a:custGeom>
              <a:rect b="b" l="l" r="r" t="t"/>
              <a:pathLst>
                <a:path extrusionOk="0" h="6527" w="7683">
                  <a:moveTo>
                    <a:pt x="5651" y="0"/>
                  </a:moveTo>
                  <a:cubicBezTo>
                    <a:pt x="5336" y="0"/>
                    <a:pt x="5012" y="121"/>
                    <a:pt x="4724" y="410"/>
                  </a:cubicBezTo>
                  <a:lnTo>
                    <a:pt x="992" y="4141"/>
                  </a:lnTo>
                  <a:cubicBezTo>
                    <a:pt x="0" y="5123"/>
                    <a:pt x="965" y="6527"/>
                    <a:pt x="2040" y="6527"/>
                  </a:cubicBezTo>
                  <a:cubicBezTo>
                    <a:pt x="2356" y="6527"/>
                    <a:pt x="2681" y="6406"/>
                    <a:pt x="2969" y="6118"/>
                  </a:cubicBezTo>
                  <a:lnTo>
                    <a:pt x="6700" y="2387"/>
                  </a:lnTo>
                  <a:cubicBezTo>
                    <a:pt x="7682" y="1405"/>
                    <a:pt x="6723" y="0"/>
                    <a:pt x="56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3"/>
            <p:cNvSpPr/>
            <p:nvPr/>
          </p:nvSpPr>
          <p:spPr>
            <a:xfrm>
              <a:off x="4992650" y="3209400"/>
              <a:ext cx="197275" cy="168225"/>
            </a:xfrm>
            <a:custGeom>
              <a:rect b="b" l="l" r="r" t="t"/>
              <a:pathLst>
                <a:path extrusionOk="0" h="6729" w="7891">
                  <a:moveTo>
                    <a:pt x="5859" y="1"/>
                  </a:moveTo>
                  <a:cubicBezTo>
                    <a:pt x="5545" y="1"/>
                    <a:pt x="5220" y="122"/>
                    <a:pt x="4932" y="410"/>
                  </a:cubicBezTo>
                  <a:lnTo>
                    <a:pt x="991" y="4338"/>
                  </a:lnTo>
                  <a:cubicBezTo>
                    <a:pt x="0" y="5319"/>
                    <a:pt x="962" y="6729"/>
                    <a:pt x="2036" y="6729"/>
                  </a:cubicBezTo>
                  <a:cubicBezTo>
                    <a:pt x="2353" y="6729"/>
                    <a:pt x="2679" y="6607"/>
                    <a:pt x="2968" y="6315"/>
                  </a:cubicBezTo>
                  <a:lnTo>
                    <a:pt x="6909" y="2387"/>
                  </a:lnTo>
                  <a:cubicBezTo>
                    <a:pt x="7891" y="1405"/>
                    <a:pt x="6932" y="1"/>
                    <a:pt x="58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3"/>
            <p:cNvSpPr/>
            <p:nvPr/>
          </p:nvSpPr>
          <p:spPr>
            <a:xfrm>
              <a:off x="4889500" y="3582525"/>
              <a:ext cx="212700" cy="184000"/>
            </a:xfrm>
            <a:custGeom>
              <a:rect b="b" l="l" r="r" t="t"/>
              <a:pathLst>
                <a:path extrusionOk="0" h="7360" w="8508">
                  <a:moveTo>
                    <a:pt x="6477" y="1"/>
                  </a:moveTo>
                  <a:cubicBezTo>
                    <a:pt x="6162" y="1"/>
                    <a:pt x="5837" y="122"/>
                    <a:pt x="5549" y="410"/>
                  </a:cubicBezTo>
                  <a:lnTo>
                    <a:pt x="980" y="4966"/>
                  </a:lnTo>
                  <a:cubicBezTo>
                    <a:pt x="0" y="5956"/>
                    <a:pt x="953" y="7359"/>
                    <a:pt x="2029" y="7359"/>
                  </a:cubicBezTo>
                  <a:cubicBezTo>
                    <a:pt x="2348" y="7359"/>
                    <a:pt x="2677" y="7236"/>
                    <a:pt x="2970" y="6943"/>
                  </a:cubicBezTo>
                  <a:lnTo>
                    <a:pt x="7526" y="2387"/>
                  </a:lnTo>
                  <a:cubicBezTo>
                    <a:pt x="8508" y="1405"/>
                    <a:pt x="754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3"/>
            <p:cNvSpPr/>
            <p:nvPr/>
          </p:nvSpPr>
          <p:spPr>
            <a:xfrm>
              <a:off x="4716950" y="3953450"/>
              <a:ext cx="51400" cy="21975"/>
            </a:xfrm>
            <a:custGeom>
              <a:rect b="b" l="l" r="r" t="t"/>
              <a:pathLst>
                <a:path extrusionOk="0" h="879" w="2056">
                  <a:moveTo>
                    <a:pt x="0" y="1"/>
                  </a:moveTo>
                  <a:cubicBezTo>
                    <a:pt x="514" y="565"/>
                    <a:pt x="1241" y="878"/>
                    <a:pt x="2009" y="878"/>
                  </a:cubicBezTo>
                  <a:cubicBezTo>
                    <a:pt x="2024" y="878"/>
                    <a:pt x="2040" y="878"/>
                    <a:pt x="2056" y="878"/>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3"/>
            <p:cNvSpPr/>
            <p:nvPr/>
          </p:nvSpPr>
          <p:spPr>
            <a:xfrm>
              <a:off x="4714975" y="3951825"/>
              <a:ext cx="53050" cy="26200"/>
            </a:xfrm>
            <a:custGeom>
              <a:rect b="b" l="l" r="r" t="t"/>
              <a:pathLst>
                <a:path extrusionOk="0" h="1048" w="2122">
                  <a:moveTo>
                    <a:pt x="158" y="0"/>
                  </a:moveTo>
                  <a:lnTo>
                    <a:pt x="1" y="144"/>
                  </a:lnTo>
                  <a:cubicBezTo>
                    <a:pt x="525" y="707"/>
                    <a:pt x="1271" y="1034"/>
                    <a:pt x="2056" y="1047"/>
                  </a:cubicBezTo>
                  <a:lnTo>
                    <a:pt x="2122" y="1047"/>
                  </a:lnTo>
                  <a:lnTo>
                    <a:pt x="2122" y="838"/>
                  </a:lnTo>
                  <a:cubicBezTo>
                    <a:pt x="2106" y="838"/>
                    <a:pt x="2091" y="838"/>
                    <a:pt x="2075" y="838"/>
                  </a:cubicBezTo>
                  <a:cubicBezTo>
                    <a:pt x="1346" y="838"/>
                    <a:pt x="645" y="538"/>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3"/>
            <p:cNvSpPr/>
            <p:nvPr/>
          </p:nvSpPr>
          <p:spPr>
            <a:xfrm>
              <a:off x="5660250" y="2697925"/>
              <a:ext cx="20975" cy="350"/>
            </a:xfrm>
            <a:custGeom>
              <a:rect b="b" l="l" r="r" t="t"/>
              <a:pathLst>
                <a:path extrusionOk="0" h="14" w="839">
                  <a:moveTo>
                    <a:pt x="0" y="13"/>
                  </a:moveTo>
                  <a:lnTo>
                    <a:pt x="838"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3"/>
            <p:cNvSpPr/>
            <p:nvPr/>
          </p:nvSpPr>
          <p:spPr>
            <a:xfrm>
              <a:off x="5660575" y="2694650"/>
              <a:ext cx="20650" cy="5575"/>
            </a:xfrm>
            <a:custGeom>
              <a:rect b="b" l="l" r="r" t="t"/>
              <a:pathLst>
                <a:path extrusionOk="0" h="223" w="826">
                  <a:moveTo>
                    <a:pt x="825" y="0"/>
                  </a:moveTo>
                  <a:lnTo>
                    <a:pt x="0" y="13"/>
                  </a:lnTo>
                  <a:lnTo>
                    <a:pt x="0" y="223"/>
                  </a:lnTo>
                  <a:lnTo>
                    <a:pt x="825" y="210"/>
                  </a:lnTo>
                  <a:lnTo>
                    <a:pt x="8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3"/>
            <p:cNvSpPr/>
            <p:nvPr/>
          </p:nvSpPr>
          <p:spPr>
            <a:xfrm>
              <a:off x="4685850" y="2412500"/>
              <a:ext cx="175125" cy="181675"/>
            </a:xfrm>
            <a:custGeom>
              <a:rect b="b" l="l" r="r" t="t"/>
              <a:pathLst>
                <a:path extrusionOk="0" h="7267" w="7005">
                  <a:moveTo>
                    <a:pt x="7005" y="1"/>
                  </a:moveTo>
                  <a:cubicBezTo>
                    <a:pt x="3090" y="105"/>
                    <a:pt x="1" y="3352"/>
                    <a:pt x="105" y="7267"/>
                  </a:cubicBezTo>
                  <a:lnTo>
                    <a:pt x="302" y="7254"/>
                  </a:lnTo>
                  <a:cubicBezTo>
                    <a:pt x="210" y="3470"/>
                    <a:pt x="3208" y="315"/>
                    <a:pt x="7005" y="210"/>
                  </a:cubicBezTo>
                  <a:lnTo>
                    <a:pt x="700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3"/>
            <p:cNvSpPr/>
            <p:nvPr/>
          </p:nvSpPr>
          <p:spPr>
            <a:xfrm>
              <a:off x="4738550" y="2464550"/>
              <a:ext cx="123750" cy="128325"/>
            </a:xfrm>
            <a:custGeom>
              <a:rect b="b" l="l" r="r" t="t"/>
              <a:pathLst>
                <a:path extrusionOk="0" h="5133" w="4950">
                  <a:moveTo>
                    <a:pt x="4949" y="0"/>
                  </a:moveTo>
                  <a:cubicBezTo>
                    <a:pt x="2187" y="79"/>
                    <a:pt x="1" y="2370"/>
                    <a:pt x="79" y="5133"/>
                  </a:cubicBezTo>
                  <a:lnTo>
                    <a:pt x="275" y="5119"/>
                  </a:lnTo>
                  <a:cubicBezTo>
                    <a:pt x="210" y="2475"/>
                    <a:pt x="2292" y="275"/>
                    <a:pt x="4949" y="210"/>
                  </a:cubicBezTo>
                  <a:lnTo>
                    <a:pt x="49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3"/>
            <p:cNvSpPr/>
            <p:nvPr/>
          </p:nvSpPr>
          <p:spPr>
            <a:xfrm>
              <a:off x="4778150" y="2503825"/>
              <a:ext cx="85125" cy="88075"/>
            </a:xfrm>
            <a:custGeom>
              <a:rect b="b" l="l" r="r" t="t"/>
              <a:pathLst>
                <a:path extrusionOk="0" h="3523" w="3405">
                  <a:moveTo>
                    <a:pt x="3405" y="0"/>
                  </a:moveTo>
                  <a:cubicBezTo>
                    <a:pt x="1506" y="40"/>
                    <a:pt x="1" y="1624"/>
                    <a:pt x="53" y="3522"/>
                  </a:cubicBezTo>
                  <a:lnTo>
                    <a:pt x="249" y="3509"/>
                  </a:lnTo>
                  <a:cubicBezTo>
                    <a:pt x="210" y="1729"/>
                    <a:pt x="1611" y="249"/>
                    <a:pt x="3405" y="197"/>
                  </a:cubicBezTo>
                  <a:lnTo>
                    <a:pt x="340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3"/>
            <p:cNvSpPr/>
            <p:nvPr/>
          </p:nvSpPr>
          <p:spPr>
            <a:xfrm>
              <a:off x="4823000" y="2548000"/>
              <a:ext cx="41250" cy="42575"/>
            </a:xfrm>
            <a:custGeom>
              <a:rect b="b" l="l" r="r" t="t"/>
              <a:pathLst>
                <a:path extrusionOk="0" h="1703" w="1650">
                  <a:moveTo>
                    <a:pt x="1650" y="1"/>
                  </a:moveTo>
                  <a:cubicBezTo>
                    <a:pt x="733" y="27"/>
                    <a:pt x="0" y="786"/>
                    <a:pt x="27" y="1703"/>
                  </a:cubicBezTo>
                  <a:lnTo>
                    <a:pt x="223" y="1703"/>
                  </a:lnTo>
                  <a:cubicBezTo>
                    <a:pt x="210" y="891"/>
                    <a:pt x="838" y="223"/>
                    <a:pt x="1650" y="210"/>
                  </a:cubicBezTo>
                  <a:lnTo>
                    <a:pt x="16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3"/>
            <p:cNvSpPr/>
            <p:nvPr/>
          </p:nvSpPr>
          <p:spPr>
            <a:xfrm>
              <a:off x="5128050" y="2653175"/>
              <a:ext cx="35175" cy="29625"/>
            </a:xfrm>
            <a:custGeom>
              <a:rect b="b" l="l" r="r" t="t"/>
              <a:pathLst>
                <a:path extrusionOk="0" h="1185" w="1407">
                  <a:moveTo>
                    <a:pt x="658" y="0"/>
                  </a:moveTo>
                  <a:cubicBezTo>
                    <a:pt x="623" y="0"/>
                    <a:pt x="587" y="3"/>
                    <a:pt x="550" y="10"/>
                  </a:cubicBezTo>
                  <a:cubicBezTo>
                    <a:pt x="223" y="49"/>
                    <a:pt x="0" y="363"/>
                    <a:pt x="53" y="677"/>
                  </a:cubicBezTo>
                  <a:cubicBezTo>
                    <a:pt x="101" y="997"/>
                    <a:pt x="372" y="1185"/>
                    <a:pt x="649" y="1185"/>
                  </a:cubicBezTo>
                  <a:cubicBezTo>
                    <a:pt x="825" y="1185"/>
                    <a:pt x="1004" y="1108"/>
                    <a:pt x="1126" y="939"/>
                  </a:cubicBezTo>
                  <a:cubicBezTo>
                    <a:pt x="1406" y="537"/>
                    <a:pt x="1120"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3"/>
            <p:cNvSpPr/>
            <p:nvPr/>
          </p:nvSpPr>
          <p:spPr>
            <a:xfrm>
              <a:off x="6315950" y="3915550"/>
              <a:ext cx="171275" cy="142600"/>
            </a:xfrm>
            <a:custGeom>
              <a:rect b="b" l="l" r="r" t="t"/>
              <a:pathLst>
                <a:path extrusionOk="0" h="5704" w="6851">
                  <a:moveTo>
                    <a:pt x="4825" y="1"/>
                  </a:moveTo>
                  <a:cubicBezTo>
                    <a:pt x="4507" y="1"/>
                    <a:pt x="4177" y="124"/>
                    <a:pt x="3884" y="417"/>
                  </a:cubicBezTo>
                  <a:lnTo>
                    <a:pt x="991" y="3310"/>
                  </a:lnTo>
                  <a:cubicBezTo>
                    <a:pt x="1" y="4300"/>
                    <a:pt x="952" y="5703"/>
                    <a:pt x="2027" y="5703"/>
                  </a:cubicBezTo>
                  <a:cubicBezTo>
                    <a:pt x="2345" y="5703"/>
                    <a:pt x="2675" y="5580"/>
                    <a:pt x="2968" y="5287"/>
                  </a:cubicBezTo>
                  <a:lnTo>
                    <a:pt x="5861" y="2394"/>
                  </a:lnTo>
                  <a:cubicBezTo>
                    <a:pt x="6851" y="1404"/>
                    <a:pt x="5900" y="1"/>
                    <a:pt x="4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3"/>
            <p:cNvSpPr/>
            <p:nvPr/>
          </p:nvSpPr>
          <p:spPr>
            <a:xfrm>
              <a:off x="6396025" y="4157000"/>
              <a:ext cx="110650" cy="66175"/>
            </a:xfrm>
            <a:custGeom>
              <a:rect b="b" l="l" r="r" t="t"/>
              <a:pathLst>
                <a:path extrusionOk="0" h="2647" w="4426">
                  <a:moveTo>
                    <a:pt x="2898" y="0"/>
                  </a:moveTo>
                  <a:cubicBezTo>
                    <a:pt x="2529" y="0"/>
                    <a:pt x="2159" y="134"/>
                    <a:pt x="1912" y="408"/>
                  </a:cubicBezTo>
                  <a:lnTo>
                    <a:pt x="249" y="2267"/>
                  </a:lnTo>
                  <a:cubicBezTo>
                    <a:pt x="144" y="2385"/>
                    <a:pt x="66" y="2516"/>
                    <a:pt x="0" y="2646"/>
                  </a:cubicBezTo>
                  <a:lnTo>
                    <a:pt x="3653" y="2646"/>
                  </a:lnTo>
                  <a:lnTo>
                    <a:pt x="3889" y="2385"/>
                  </a:lnTo>
                  <a:cubicBezTo>
                    <a:pt x="4426" y="1835"/>
                    <a:pt x="4426" y="958"/>
                    <a:pt x="3889" y="408"/>
                  </a:cubicBezTo>
                  <a:cubicBezTo>
                    <a:pt x="3645" y="138"/>
                    <a:pt x="3272" y="0"/>
                    <a:pt x="28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3"/>
            <p:cNvSpPr/>
            <p:nvPr/>
          </p:nvSpPr>
          <p:spPr>
            <a:xfrm>
              <a:off x="6453050" y="3651350"/>
              <a:ext cx="83400" cy="110075"/>
            </a:xfrm>
            <a:custGeom>
              <a:rect b="b" l="l" r="r" t="t"/>
              <a:pathLst>
                <a:path extrusionOk="0" h="4403" w="3336">
                  <a:moveTo>
                    <a:pt x="2996" y="1"/>
                  </a:moveTo>
                  <a:cubicBezTo>
                    <a:pt x="2328" y="668"/>
                    <a:pt x="1660" y="1336"/>
                    <a:pt x="992" y="2004"/>
                  </a:cubicBezTo>
                  <a:cubicBezTo>
                    <a:pt x="0" y="2996"/>
                    <a:pt x="965" y="4403"/>
                    <a:pt x="2041" y="4403"/>
                  </a:cubicBezTo>
                  <a:cubicBezTo>
                    <a:pt x="2356" y="4403"/>
                    <a:pt x="2681" y="4282"/>
                    <a:pt x="2969" y="3994"/>
                  </a:cubicBezTo>
                  <a:lnTo>
                    <a:pt x="3336" y="3627"/>
                  </a:lnTo>
                  <a:cubicBezTo>
                    <a:pt x="3231" y="2423"/>
                    <a:pt x="3126" y="1205"/>
                    <a:pt x="2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43"/>
          <p:cNvGrpSpPr/>
          <p:nvPr/>
        </p:nvGrpSpPr>
        <p:grpSpPr>
          <a:xfrm rot="-540303">
            <a:off x="7077490" y="499676"/>
            <a:ext cx="1275355" cy="1726135"/>
            <a:chOff x="6316475" y="2008500"/>
            <a:chExt cx="758725" cy="1026900"/>
          </a:xfrm>
        </p:grpSpPr>
        <p:sp>
          <p:nvSpPr>
            <p:cNvPr id="914" name="Google Shape;914;p43"/>
            <p:cNvSpPr/>
            <p:nvPr/>
          </p:nvSpPr>
          <p:spPr>
            <a:xfrm>
              <a:off x="6576700" y="2008500"/>
              <a:ext cx="325350" cy="313050"/>
            </a:xfrm>
            <a:custGeom>
              <a:rect b="b" l="l" r="r" t="t"/>
              <a:pathLst>
                <a:path extrusionOk="0" h="12522" w="13014">
                  <a:moveTo>
                    <a:pt x="6756" y="201"/>
                  </a:moveTo>
                  <a:cubicBezTo>
                    <a:pt x="10094" y="201"/>
                    <a:pt x="12804" y="2911"/>
                    <a:pt x="12804" y="6263"/>
                  </a:cubicBezTo>
                  <a:cubicBezTo>
                    <a:pt x="12804" y="8711"/>
                    <a:pt x="11325" y="10911"/>
                    <a:pt x="9060" y="11853"/>
                  </a:cubicBezTo>
                  <a:cubicBezTo>
                    <a:pt x="8314" y="12166"/>
                    <a:pt x="7530" y="12317"/>
                    <a:pt x="6750" y="12317"/>
                  </a:cubicBezTo>
                  <a:cubicBezTo>
                    <a:pt x="5177" y="12317"/>
                    <a:pt x="3626" y="11700"/>
                    <a:pt x="2462" y="10544"/>
                  </a:cubicBezTo>
                  <a:cubicBezTo>
                    <a:pt x="733" y="8803"/>
                    <a:pt x="223" y="6211"/>
                    <a:pt x="1152" y="3946"/>
                  </a:cubicBezTo>
                  <a:cubicBezTo>
                    <a:pt x="2095" y="1681"/>
                    <a:pt x="4294" y="201"/>
                    <a:pt x="6756" y="201"/>
                  </a:cubicBezTo>
                  <a:close/>
                  <a:moveTo>
                    <a:pt x="6752" y="0"/>
                  </a:moveTo>
                  <a:cubicBezTo>
                    <a:pt x="5123" y="0"/>
                    <a:pt x="3518" y="638"/>
                    <a:pt x="2318" y="1838"/>
                  </a:cubicBezTo>
                  <a:cubicBezTo>
                    <a:pt x="524" y="3618"/>
                    <a:pt x="0" y="6315"/>
                    <a:pt x="969" y="8659"/>
                  </a:cubicBezTo>
                  <a:cubicBezTo>
                    <a:pt x="1938" y="11002"/>
                    <a:pt x="4216" y="12521"/>
                    <a:pt x="6756" y="12521"/>
                  </a:cubicBezTo>
                  <a:cubicBezTo>
                    <a:pt x="10199" y="12521"/>
                    <a:pt x="13001" y="9719"/>
                    <a:pt x="13014" y="6263"/>
                  </a:cubicBezTo>
                  <a:cubicBezTo>
                    <a:pt x="13014" y="3723"/>
                    <a:pt x="11482" y="1445"/>
                    <a:pt x="9139" y="476"/>
                  </a:cubicBezTo>
                  <a:cubicBezTo>
                    <a:pt x="8368" y="156"/>
                    <a:pt x="7557" y="0"/>
                    <a:pt x="6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3"/>
            <p:cNvSpPr/>
            <p:nvPr/>
          </p:nvSpPr>
          <p:spPr>
            <a:xfrm>
              <a:off x="6554425" y="2008500"/>
              <a:ext cx="325700" cy="313050"/>
            </a:xfrm>
            <a:custGeom>
              <a:rect b="b" l="l" r="r" t="t"/>
              <a:pathLst>
                <a:path extrusionOk="0" h="12522" w="13028">
                  <a:moveTo>
                    <a:pt x="6757" y="201"/>
                  </a:moveTo>
                  <a:cubicBezTo>
                    <a:pt x="10108" y="201"/>
                    <a:pt x="12818" y="2911"/>
                    <a:pt x="12818" y="6263"/>
                  </a:cubicBezTo>
                  <a:cubicBezTo>
                    <a:pt x="12818" y="8711"/>
                    <a:pt x="11339" y="10911"/>
                    <a:pt x="9074" y="11853"/>
                  </a:cubicBezTo>
                  <a:cubicBezTo>
                    <a:pt x="8324" y="12166"/>
                    <a:pt x="7538" y="12317"/>
                    <a:pt x="6758" y="12317"/>
                  </a:cubicBezTo>
                  <a:cubicBezTo>
                    <a:pt x="5185" y="12317"/>
                    <a:pt x="3640" y="11700"/>
                    <a:pt x="2475" y="10544"/>
                  </a:cubicBezTo>
                  <a:cubicBezTo>
                    <a:pt x="747" y="8803"/>
                    <a:pt x="224" y="6211"/>
                    <a:pt x="1166" y="3946"/>
                  </a:cubicBezTo>
                  <a:cubicBezTo>
                    <a:pt x="2109" y="1681"/>
                    <a:pt x="4308" y="201"/>
                    <a:pt x="6757" y="201"/>
                  </a:cubicBezTo>
                  <a:close/>
                  <a:moveTo>
                    <a:pt x="6766" y="0"/>
                  </a:moveTo>
                  <a:cubicBezTo>
                    <a:pt x="5137" y="0"/>
                    <a:pt x="3532" y="638"/>
                    <a:pt x="2331" y="1838"/>
                  </a:cubicBezTo>
                  <a:cubicBezTo>
                    <a:pt x="538" y="3618"/>
                    <a:pt x="1" y="6315"/>
                    <a:pt x="970" y="8659"/>
                  </a:cubicBezTo>
                  <a:cubicBezTo>
                    <a:pt x="1939" y="10989"/>
                    <a:pt x="4230" y="12521"/>
                    <a:pt x="6757" y="12521"/>
                  </a:cubicBezTo>
                  <a:cubicBezTo>
                    <a:pt x="10213" y="12521"/>
                    <a:pt x="13015" y="9719"/>
                    <a:pt x="13028" y="6263"/>
                  </a:cubicBezTo>
                  <a:cubicBezTo>
                    <a:pt x="13028" y="3723"/>
                    <a:pt x="11496" y="1445"/>
                    <a:pt x="9152" y="476"/>
                  </a:cubicBezTo>
                  <a:cubicBezTo>
                    <a:pt x="8382" y="156"/>
                    <a:pt x="7571" y="0"/>
                    <a:pt x="67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3"/>
            <p:cNvSpPr/>
            <p:nvPr/>
          </p:nvSpPr>
          <p:spPr>
            <a:xfrm>
              <a:off x="6547575" y="2143125"/>
              <a:ext cx="527625" cy="615700"/>
            </a:xfrm>
            <a:custGeom>
              <a:rect b="b" l="l" r="r" t="t"/>
              <a:pathLst>
                <a:path extrusionOk="0" h="24628" w="21105">
                  <a:moveTo>
                    <a:pt x="1754" y="1"/>
                  </a:moveTo>
                  <a:lnTo>
                    <a:pt x="0" y="24627"/>
                  </a:lnTo>
                  <a:lnTo>
                    <a:pt x="17596" y="24627"/>
                  </a:lnTo>
                  <a:lnTo>
                    <a:pt x="19350" y="23671"/>
                  </a:lnTo>
                  <a:lnTo>
                    <a:pt x="21105" y="24627"/>
                  </a:lnTo>
                  <a:lnTo>
                    <a:pt x="17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3"/>
            <p:cNvSpPr/>
            <p:nvPr/>
          </p:nvSpPr>
          <p:spPr>
            <a:xfrm>
              <a:off x="6459525" y="2143125"/>
              <a:ext cx="527950" cy="615700"/>
            </a:xfrm>
            <a:custGeom>
              <a:rect b="b" l="l" r="r" t="t"/>
              <a:pathLst>
                <a:path extrusionOk="0" h="24628" w="21118">
                  <a:moveTo>
                    <a:pt x="1755" y="1"/>
                  </a:moveTo>
                  <a:lnTo>
                    <a:pt x="0" y="24627"/>
                  </a:lnTo>
                  <a:lnTo>
                    <a:pt x="21118" y="24627"/>
                  </a:lnTo>
                  <a:lnTo>
                    <a:pt x="193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3"/>
            <p:cNvSpPr/>
            <p:nvPr/>
          </p:nvSpPr>
          <p:spPr>
            <a:xfrm>
              <a:off x="6575700" y="2201075"/>
              <a:ext cx="295275" cy="72675"/>
            </a:xfrm>
            <a:custGeom>
              <a:rect b="b" l="l" r="r" t="t"/>
              <a:pathLst>
                <a:path extrusionOk="0" h="2907" w="11811">
                  <a:moveTo>
                    <a:pt x="1" y="0"/>
                  </a:moveTo>
                  <a:lnTo>
                    <a:pt x="1" y="2907"/>
                  </a:lnTo>
                  <a:lnTo>
                    <a:pt x="11810" y="2907"/>
                  </a:lnTo>
                  <a:lnTo>
                    <a:pt x="118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3"/>
            <p:cNvSpPr/>
            <p:nvPr/>
          </p:nvSpPr>
          <p:spPr>
            <a:xfrm>
              <a:off x="6412725" y="2216450"/>
              <a:ext cx="237300" cy="258600"/>
            </a:xfrm>
            <a:custGeom>
              <a:rect b="b" l="l" r="r" t="t"/>
              <a:pathLst>
                <a:path extrusionOk="0" h="10344" w="9492">
                  <a:moveTo>
                    <a:pt x="4753" y="197"/>
                  </a:moveTo>
                  <a:cubicBezTo>
                    <a:pt x="7253" y="197"/>
                    <a:pt x="9282" y="2423"/>
                    <a:pt x="9282" y="5159"/>
                  </a:cubicBezTo>
                  <a:cubicBezTo>
                    <a:pt x="9282" y="7895"/>
                    <a:pt x="7253" y="10134"/>
                    <a:pt x="4753" y="10134"/>
                  </a:cubicBezTo>
                  <a:cubicBezTo>
                    <a:pt x="2239" y="10134"/>
                    <a:pt x="210" y="7908"/>
                    <a:pt x="210" y="5172"/>
                  </a:cubicBezTo>
                  <a:cubicBezTo>
                    <a:pt x="210" y="2423"/>
                    <a:pt x="2239" y="197"/>
                    <a:pt x="4753" y="197"/>
                  </a:cubicBezTo>
                  <a:close/>
                  <a:moveTo>
                    <a:pt x="4753" y="1"/>
                  </a:moveTo>
                  <a:cubicBezTo>
                    <a:pt x="2134" y="1"/>
                    <a:pt x="0" y="2318"/>
                    <a:pt x="0" y="5172"/>
                  </a:cubicBezTo>
                  <a:cubicBezTo>
                    <a:pt x="0" y="8026"/>
                    <a:pt x="2134" y="10343"/>
                    <a:pt x="4753" y="10343"/>
                  </a:cubicBezTo>
                  <a:cubicBezTo>
                    <a:pt x="7358"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3"/>
            <p:cNvSpPr/>
            <p:nvPr/>
          </p:nvSpPr>
          <p:spPr>
            <a:xfrm>
              <a:off x="6396025" y="2216450"/>
              <a:ext cx="237325" cy="258600"/>
            </a:xfrm>
            <a:custGeom>
              <a:rect b="b" l="l" r="r" t="t"/>
              <a:pathLst>
                <a:path extrusionOk="0" h="10344" w="9493">
                  <a:moveTo>
                    <a:pt x="4753" y="197"/>
                  </a:moveTo>
                  <a:cubicBezTo>
                    <a:pt x="7253" y="197"/>
                    <a:pt x="9296" y="2423"/>
                    <a:pt x="9296" y="5159"/>
                  </a:cubicBezTo>
                  <a:cubicBezTo>
                    <a:pt x="9296" y="7895"/>
                    <a:pt x="7253" y="10134"/>
                    <a:pt x="4753" y="10134"/>
                  </a:cubicBezTo>
                  <a:cubicBezTo>
                    <a:pt x="2252" y="10134"/>
                    <a:pt x="210" y="7908"/>
                    <a:pt x="210" y="5172"/>
                  </a:cubicBezTo>
                  <a:cubicBezTo>
                    <a:pt x="210" y="2423"/>
                    <a:pt x="2252" y="197"/>
                    <a:pt x="4753" y="197"/>
                  </a:cubicBezTo>
                  <a:close/>
                  <a:moveTo>
                    <a:pt x="4753" y="1"/>
                  </a:moveTo>
                  <a:cubicBezTo>
                    <a:pt x="2134" y="1"/>
                    <a:pt x="0" y="2318"/>
                    <a:pt x="0" y="5172"/>
                  </a:cubicBezTo>
                  <a:cubicBezTo>
                    <a:pt x="0" y="8026"/>
                    <a:pt x="2134" y="10343"/>
                    <a:pt x="4753" y="10343"/>
                  </a:cubicBezTo>
                  <a:cubicBezTo>
                    <a:pt x="7371"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3"/>
            <p:cNvSpPr/>
            <p:nvPr/>
          </p:nvSpPr>
          <p:spPr>
            <a:xfrm>
              <a:off x="6362300" y="2327400"/>
              <a:ext cx="432400" cy="507025"/>
            </a:xfrm>
            <a:custGeom>
              <a:rect b="b" l="l" r="r" t="t"/>
              <a:pathLst>
                <a:path extrusionOk="0" h="20281" w="17296">
                  <a:moveTo>
                    <a:pt x="1323" y="1"/>
                  </a:moveTo>
                  <a:lnTo>
                    <a:pt x="1" y="20281"/>
                  </a:lnTo>
                  <a:lnTo>
                    <a:pt x="13263" y="20281"/>
                  </a:lnTo>
                  <a:lnTo>
                    <a:pt x="15279" y="19181"/>
                  </a:lnTo>
                  <a:lnTo>
                    <a:pt x="17296" y="20281"/>
                  </a:lnTo>
                  <a:lnTo>
                    <a:pt x="14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3"/>
            <p:cNvSpPr/>
            <p:nvPr/>
          </p:nvSpPr>
          <p:spPr>
            <a:xfrm>
              <a:off x="6316475" y="2327400"/>
              <a:ext cx="397375" cy="507025"/>
            </a:xfrm>
            <a:custGeom>
              <a:rect b="b" l="l" r="r" t="t"/>
              <a:pathLst>
                <a:path extrusionOk="0" h="20281" w="15895">
                  <a:moveTo>
                    <a:pt x="1310" y="1"/>
                  </a:moveTo>
                  <a:lnTo>
                    <a:pt x="40" y="19390"/>
                  </a:lnTo>
                  <a:cubicBezTo>
                    <a:pt x="1" y="19875"/>
                    <a:pt x="394" y="20281"/>
                    <a:pt x="878" y="20281"/>
                  </a:cubicBezTo>
                  <a:lnTo>
                    <a:pt x="15895" y="20281"/>
                  </a:lnTo>
                  <a:lnTo>
                    <a:pt x="145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3"/>
            <p:cNvSpPr/>
            <p:nvPr/>
          </p:nvSpPr>
          <p:spPr>
            <a:xfrm>
              <a:off x="6413700" y="2554875"/>
              <a:ext cx="199675" cy="43900"/>
            </a:xfrm>
            <a:custGeom>
              <a:rect b="b" l="l" r="r" t="t"/>
              <a:pathLst>
                <a:path extrusionOk="0" h="1756" w="7987">
                  <a:moveTo>
                    <a:pt x="0" y="1"/>
                  </a:moveTo>
                  <a:lnTo>
                    <a:pt x="0" y="1755"/>
                  </a:lnTo>
                  <a:lnTo>
                    <a:pt x="7987" y="1755"/>
                  </a:lnTo>
                  <a:lnTo>
                    <a:pt x="7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3"/>
            <p:cNvSpPr/>
            <p:nvPr/>
          </p:nvSpPr>
          <p:spPr>
            <a:xfrm>
              <a:off x="6513525" y="2700525"/>
              <a:ext cx="334525" cy="334875"/>
            </a:xfrm>
            <a:custGeom>
              <a:rect b="b" l="l" r="r" t="t"/>
              <a:pathLst>
                <a:path extrusionOk="0" h="13395" w="13381">
                  <a:moveTo>
                    <a:pt x="5329" y="1"/>
                  </a:moveTo>
                  <a:lnTo>
                    <a:pt x="5172" y="3640"/>
                  </a:lnTo>
                  <a:lnTo>
                    <a:pt x="2174" y="1585"/>
                  </a:lnTo>
                  <a:lnTo>
                    <a:pt x="3850" y="4806"/>
                  </a:lnTo>
                  <a:lnTo>
                    <a:pt x="223" y="4531"/>
                  </a:lnTo>
                  <a:lnTo>
                    <a:pt x="3287" y="6481"/>
                  </a:lnTo>
                  <a:lnTo>
                    <a:pt x="0" y="8052"/>
                  </a:lnTo>
                  <a:lnTo>
                    <a:pt x="3640" y="8223"/>
                  </a:lnTo>
                  <a:lnTo>
                    <a:pt x="1585" y="11221"/>
                  </a:lnTo>
                  <a:lnTo>
                    <a:pt x="1585" y="11221"/>
                  </a:lnTo>
                  <a:lnTo>
                    <a:pt x="4805" y="9545"/>
                  </a:lnTo>
                  <a:lnTo>
                    <a:pt x="4530" y="13172"/>
                  </a:lnTo>
                  <a:lnTo>
                    <a:pt x="6481" y="10108"/>
                  </a:lnTo>
                  <a:lnTo>
                    <a:pt x="8052" y="13394"/>
                  </a:lnTo>
                  <a:lnTo>
                    <a:pt x="8222" y="9754"/>
                  </a:lnTo>
                  <a:lnTo>
                    <a:pt x="11220" y="11810"/>
                  </a:lnTo>
                  <a:lnTo>
                    <a:pt x="9545" y="8576"/>
                  </a:lnTo>
                  <a:lnTo>
                    <a:pt x="9545" y="8576"/>
                  </a:lnTo>
                  <a:lnTo>
                    <a:pt x="13171" y="8864"/>
                  </a:lnTo>
                  <a:lnTo>
                    <a:pt x="10108" y="6900"/>
                  </a:lnTo>
                  <a:lnTo>
                    <a:pt x="13381" y="5329"/>
                  </a:lnTo>
                  <a:lnTo>
                    <a:pt x="9754" y="5172"/>
                  </a:lnTo>
                  <a:lnTo>
                    <a:pt x="11810" y="2174"/>
                  </a:lnTo>
                  <a:lnTo>
                    <a:pt x="8576" y="3850"/>
                  </a:lnTo>
                  <a:lnTo>
                    <a:pt x="8864" y="223"/>
                  </a:lnTo>
                  <a:lnTo>
                    <a:pt x="6900" y="3287"/>
                  </a:lnTo>
                  <a:lnTo>
                    <a:pt x="53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3"/>
            <p:cNvSpPr/>
            <p:nvPr/>
          </p:nvSpPr>
          <p:spPr>
            <a:xfrm>
              <a:off x="6632585" y="2826088"/>
              <a:ext cx="87907" cy="82413"/>
            </a:xfrm>
            <a:custGeom>
              <a:rect b="b" l="l" r="r" t="t"/>
              <a:pathLst>
                <a:path extrusionOk="0" h="2517" w="2685">
                  <a:moveTo>
                    <a:pt x="446" y="212"/>
                  </a:moveTo>
                  <a:cubicBezTo>
                    <a:pt x="498" y="212"/>
                    <a:pt x="564" y="238"/>
                    <a:pt x="590" y="290"/>
                  </a:cubicBezTo>
                  <a:cubicBezTo>
                    <a:pt x="629" y="369"/>
                    <a:pt x="642" y="447"/>
                    <a:pt x="629" y="539"/>
                  </a:cubicBezTo>
                  <a:lnTo>
                    <a:pt x="629" y="997"/>
                  </a:lnTo>
                  <a:cubicBezTo>
                    <a:pt x="642" y="1089"/>
                    <a:pt x="629" y="1168"/>
                    <a:pt x="590" y="1246"/>
                  </a:cubicBezTo>
                  <a:cubicBezTo>
                    <a:pt x="567" y="1292"/>
                    <a:pt x="525" y="1327"/>
                    <a:pt x="471" y="1327"/>
                  </a:cubicBezTo>
                  <a:cubicBezTo>
                    <a:pt x="463" y="1327"/>
                    <a:pt x="455" y="1326"/>
                    <a:pt x="446" y="1325"/>
                  </a:cubicBezTo>
                  <a:cubicBezTo>
                    <a:pt x="437" y="1326"/>
                    <a:pt x="429" y="1327"/>
                    <a:pt x="421" y="1327"/>
                  </a:cubicBezTo>
                  <a:cubicBezTo>
                    <a:pt x="367" y="1327"/>
                    <a:pt x="325" y="1292"/>
                    <a:pt x="302" y="1246"/>
                  </a:cubicBezTo>
                  <a:cubicBezTo>
                    <a:pt x="263" y="1168"/>
                    <a:pt x="250" y="1089"/>
                    <a:pt x="263" y="997"/>
                  </a:cubicBezTo>
                  <a:lnTo>
                    <a:pt x="263" y="539"/>
                  </a:lnTo>
                  <a:cubicBezTo>
                    <a:pt x="250" y="447"/>
                    <a:pt x="263" y="369"/>
                    <a:pt x="302" y="290"/>
                  </a:cubicBezTo>
                  <a:cubicBezTo>
                    <a:pt x="328" y="238"/>
                    <a:pt x="380" y="212"/>
                    <a:pt x="446" y="212"/>
                  </a:cubicBezTo>
                  <a:close/>
                  <a:moveTo>
                    <a:pt x="410" y="0"/>
                  </a:moveTo>
                  <a:cubicBezTo>
                    <a:pt x="304" y="0"/>
                    <a:pt x="201" y="51"/>
                    <a:pt x="119" y="133"/>
                  </a:cubicBezTo>
                  <a:cubicBezTo>
                    <a:pt x="40" y="238"/>
                    <a:pt x="1" y="382"/>
                    <a:pt x="14" y="513"/>
                  </a:cubicBezTo>
                  <a:lnTo>
                    <a:pt x="14" y="1010"/>
                  </a:lnTo>
                  <a:cubicBezTo>
                    <a:pt x="1" y="1141"/>
                    <a:pt x="40" y="1285"/>
                    <a:pt x="119" y="1403"/>
                  </a:cubicBezTo>
                  <a:cubicBezTo>
                    <a:pt x="210" y="1488"/>
                    <a:pt x="328" y="1531"/>
                    <a:pt x="446" y="1531"/>
                  </a:cubicBezTo>
                  <a:cubicBezTo>
                    <a:pt x="564" y="1531"/>
                    <a:pt x="682" y="1488"/>
                    <a:pt x="773" y="1403"/>
                  </a:cubicBezTo>
                  <a:cubicBezTo>
                    <a:pt x="852" y="1285"/>
                    <a:pt x="891" y="1141"/>
                    <a:pt x="878" y="1010"/>
                  </a:cubicBezTo>
                  <a:lnTo>
                    <a:pt x="878" y="513"/>
                  </a:lnTo>
                  <a:cubicBezTo>
                    <a:pt x="891" y="382"/>
                    <a:pt x="852" y="238"/>
                    <a:pt x="773" y="133"/>
                  </a:cubicBezTo>
                  <a:cubicBezTo>
                    <a:pt x="695" y="42"/>
                    <a:pt x="577" y="2"/>
                    <a:pt x="446" y="2"/>
                  </a:cubicBezTo>
                  <a:cubicBezTo>
                    <a:pt x="434" y="1"/>
                    <a:pt x="422" y="0"/>
                    <a:pt x="410" y="0"/>
                  </a:cubicBezTo>
                  <a:close/>
                  <a:moveTo>
                    <a:pt x="2240" y="1181"/>
                  </a:moveTo>
                  <a:cubicBezTo>
                    <a:pt x="2305" y="1181"/>
                    <a:pt x="2357" y="1207"/>
                    <a:pt x="2384" y="1259"/>
                  </a:cubicBezTo>
                  <a:cubicBezTo>
                    <a:pt x="2423" y="1338"/>
                    <a:pt x="2436" y="1416"/>
                    <a:pt x="2423" y="1508"/>
                  </a:cubicBezTo>
                  <a:lnTo>
                    <a:pt x="2423" y="1966"/>
                  </a:lnTo>
                  <a:cubicBezTo>
                    <a:pt x="2436" y="2058"/>
                    <a:pt x="2423" y="2149"/>
                    <a:pt x="2384" y="2228"/>
                  </a:cubicBezTo>
                  <a:cubicBezTo>
                    <a:pt x="2357" y="2280"/>
                    <a:pt x="2305" y="2307"/>
                    <a:pt x="2240" y="2307"/>
                  </a:cubicBezTo>
                  <a:cubicBezTo>
                    <a:pt x="2174" y="2307"/>
                    <a:pt x="2122" y="2280"/>
                    <a:pt x="2096" y="2228"/>
                  </a:cubicBezTo>
                  <a:cubicBezTo>
                    <a:pt x="2056" y="2149"/>
                    <a:pt x="2043" y="2058"/>
                    <a:pt x="2043" y="1966"/>
                  </a:cubicBezTo>
                  <a:lnTo>
                    <a:pt x="2043" y="1508"/>
                  </a:lnTo>
                  <a:cubicBezTo>
                    <a:pt x="2043" y="1416"/>
                    <a:pt x="2056" y="1338"/>
                    <a:pt x="2096" y="1259"/>
                  </a:cubicBezTo>
                  <a:cubicBezTo>
                    <a:pt x="2122" y="1207"/>
                    <a:pt x="2174" y="1181"/>
                    <a:pt x="2240" y="1181"/>
                  </a:cubicBezTo>
                  <a:close/>
                  <a:moveTo>
                    <a:pt x="1899" y="29"/>
                  </a:moveTo>
                  <a:lnTo>
                    <a:pt x="564" y="2490"/>
                  </a:lnTo>
                  <a:lnTo>
                    <a:pt x="786" y="2490"/>
                  </a:lnTo>
                  <a:lnTo>
                    <a:pt x="2122" y="29"/>
                  </a:lnTo>
                  <a:close/>
                  <a:moveTo>
                    <a:pt x="2195" y="982"/>
                  </a:moveTo>
                  <a:cubicBezTo>
                    <a:pt x="2093" y="982"/>
                    <a:pt x="1992" y="1022"/>
                    <a:pt x="1912" y="1102"/>
                  </a:cubicBezTo>
                  <a:cubicBezTo>
                    <a:pt x="1834" y="1220"/>
                    <a:pt x="1794" y="1351"/>
                    <a:pt x="1807" y="1495"/>
                  </a:cubicBezTo>
                  <a:lnTo>
                    <a:pt x="1807" y="1979"/>
                  </a:lnTo>
                  <a:cubicBezTo>
                    <a:pt x="1794" y="2123"/>
                    <a:pt x="1834" y="2254"/>
                    <a:pt x="1912" y="2372"/>
                  </a:cubicBezTo>
                  <a:cubicBezTo>
                    <a:pt x="2004" y="2477"/>
                    <a:pt x="2122" y="2516"/>
                    <a:pt x="2240" y="2516"/>
                  </a:cubicBezTo>
                  <a:cubicBezTo>
                    <a:pt x="2370" y="2516"/>
                    <a:pt x="2488" y="2464"/>
                    <a:pt x="2567" y="2372"/>
                  </a:cubicBezTo>
                  <a:cubicBezTo>
                    <a:pt x="2645" y="2254"/>
                    <a:pt x="2685" y="2123"/>
                    <a:pt x="2672" y="1979"/>
                  </a:cubicBezTo>
                  <a:lnTo>
                    <a:pt x="2672" y="1495"/>
                  </a:lnTo>
                  <a:cubicBezTo>
                    <a:pt x="2685" y="1351"/>
                    <a:pt x="2645" y="1220"/>
                    <a:pt x="2567" y="1102"/>
                  </a:cubicBezTo>
                  <a:cubicBezTo>
                    <a:pt x="2498" y="1022"/>
                    <a:pt x="2399" y="982"/>
                    <a:pt x="2288" y="982"/>
                  </a:cubicBezTo>
                  <a:cubicBezTo>
                    <a:pt x="2272" y="982"/>
                    <a:pt x="2256" y="983"/>
                    <a:pt x="2240" y="984"/>
                  </a:cubicBezTo>
                  <a:cubicBezTo>
                    <a:pt x="2225" y="983"/>
                    <a:pt x="2210" y="982"/>
                    <a:pt x="2195" y="9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43"/>
          <p:cNvGrpSpPr/>
          <p:nvPr/>
        </p:nvGrpSpPr>
        <p:grpSpPr>
          <a:xfrm rot="430436">
            <a:off x="7654199" y="2555801"/>
            <a:ext cx="444399" cy="218710"/>
            <a:chOff x="6665725" y="3288700"/>
            <a:chExt cx="291325" cy="143375"/>
          </a:xfrm>
        </p:grpSpPr>
        <p:sp>
          <p:nvSpPr>
            <p:cNvPr id="927" name="Google Shape;927;p43"/>
            <p:cNvSpPr/>
            <p:nvPr/>
          </p:nvSpPr>
          <p:spPr>
            <a:xfrm>
              <a:off x="6669325" y="3291325"/>
              <a:ext cx="284125" cy="138150"/>
            </a:xfrm>
            <a:custGeom>
              <a:rect b="b" l="l" r="r" t="t"/>
              <a:pathLst>
                <a:path extrusionOk="0" h="5526" w="11365">
                  <a:moveTo>
                    <a:pt x="5682" y="0"/>
                  </a:moveTo>
                  <a:cubicBezTo>
                    <a:pt x="2540" y="0"/>
                    <a:pt x="0" y="2763"/>
                    <a:pt x="0" y="2763"/>
                  </a:cubicBezTo>
                  <a:cubicBezTo>
                    <a:pt x="0" y="2763"/>
                    <a:pt x="2540" y="5525"/>
                    <a:pt x="5682" y="5525"/>
                  </a:cubicBezTo>
                  <a:cubicBezTo>
                    <a:pt x="8824" y="5525"/>
                    <a:pt x="11364" y="2763"/>
                    <a:pt x="11364" y="2763"/>
                  </a:cubicBezTo>
                  <a:cubicBezTo>
                    <a:pt x="11364" y="2763"/>
                    <a:pt x="8824" y="0"/>
                    <a:pt x="56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3"/>
            <p:cNvSpPr/>
            <p:nvPr/>
          </p:nvSpPr>
          <p:spPr>
            <a:xfrm>
              <a:off x="6665725" y="3288700"/>
              <a:ext cx="291325" cy="143375"/>
            </a:xfrm>
            <a:custGeom>
              <a:rect b="b" l="l" r="r" t="t"/>
              <a:pathLst>
                <a:path extrusionOk="0" h="5735" w="11653">
                  <a:moveTo>
                    <a:pt x="5826" y="210"/>
                  </a:moveTo>
                  <a:cubicBezTo>
                    <a:pt x="8602" y="210"/>
                    <a:pt x="10945" y="2436"/>
                    <a:pt x="11364" y="2868"/>
                  </a:cubicBezTo>
                  <a:cubicBezTo>
                    <a:pt x="10945" y="3300"/>
                    <a:pt x="8602" y="5525"/>
                    <a:pt x="5826" y="5525"/>
                  </a:cubicBezTo>
                  <a:cubicBezTo>
                    <a:pt x="3051" y="5525"/>
                    <a:pt x="707" y="3300"/>
                    <a:pt x="288" y="2868"/>
                  </a:cubicBezTo>
                  <a:cubicBezTo>
                    <a:pt x="707" y="2436"/>
                    <a:pt x="3051" y="210"/>
                    <a:pt x="5826" y="210"/>
                  </a:cubicBezTo>
                  <a:close/>
                  <a:moveTo>
                    <a:pt x="5826" y="0"/>
                  </a:moveTo>
                  <a:cubicBezTo>
                    <a:pt x="2684" y="0"/>
                    <a:pt x="92" y="2776"/>
                    <a:pt x="66" y="2802"/>
                  </a:cubicBezTo>
                  <a:lnTo>
                    <a:pt x="0" y="2868"/>
                  </a:lnTo>
                  <a:lnTo>
                    <a:pt x="66" y="2933"/>
                  </a:lnTo>
                  <a:cubicBezTo>
                    <a:pt x="105" y="2972"/>
                    <a:pt x="2684" y="5735"/>
                    <a:pt x="5826" y="5735"/>
                  </a:cubicBezTo>
                  <a:cubicBezTo>
                    <a:pt x="8982" y="5735"/>
                    <a:pt x="11561" y="2972"/>
                    <a:pt x="11587" y="2933"/>
                  </a:cubicBezTo>
                  <a:lnTo>
                    <a:pt x="11652" y="2868"/>
                  </a:lnTo>
                  <a:lnTo>
                    <a:pt x="11587" y="2802"/>
                  </a:lnTo>
                  <a:cubicBezTo>
                    <a:pt x="11561" y="2763"/>
                    <a:pt x="8968" y="0"/>
                    <a:pt x="5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3"/>
            <p:cNvSpPr/>
            <p:nvPr/>
          </p:nvSpPr>
          <p:spPr>
            <a:xfrm>
              <a:off x="6753775" y="3291325"/>
              <a:ext cx="115225" cy="138150"/>
            </a:xfrm>
            <a:custGeom>
              <a:rect b="b" l="l" r="r" t="t"/>
              <a:pathLst>
                <a:path extrusionOk="0" h="5526" w="4609">
                  <a:moveTo>
                    <a:pt x="2304" y="0"/>
                  </a:moveTo>
                  <a:cubicBezTo>
                    <a:pt x="1034" y="0"/>
                    <a:pt x="0" y="1231"/>
                    <a:pt x="0" y="2763"/>
                  </a:cubicBezTo>
                  <a:cubicBezTo>
                    <a:pt x="0" y="4294"/>
                    <a:pt x="1034" y="5525"/>
                    <a:pt x="2304" y="5525"/>
                  </a:cubicBezTo>
                  <a:cubicBezTo>
                    <a:pt x="3574" y="5525"/>
                    <a:pt x="4609" y="4294"/>
                    <a:pt x="4609" y="2763"/>
                  </a:cubicBezTo>
                  <a:cubicBezTo>
                    <a:pt x="4609" y="1231"/>
                    <a:pt x="3574" y="0"/>
                    <a:pt x="2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43"/>
          <p:cNvGrpSpPr/>
          <p:nvPr/>
        </p:nvGrpSpPr>
        <p:grpSpPr>
          <a:xfrm rot="770071">
            <a:off x="4545282" y="942961"/>
            <a:ext cx="992521" cy="886535"/>
            <a:chOff x="6863400" y="3587200"/>
            <a:chExt cx="509650" cy="455250"/>
          </a:xfrm>
        </p:grpSpPr>
        <p:sp>
          <p:nvSpPr>
            <p:cNvPr id="931" name="Google Shape;931;p43"/>
            <p:cNvSpPr/>
            <p:nvPr/>
          </p:nvSpPr>
          <p:spPr>
            <a:xfrm>
              <a:off x="6867350" y="3587200"/>
              <a:ext cx="390500" cy="390500"/>
            </a:xfrm>
            <a:custGeom>
              <a:rect b="b" l="l" r="r" t="t"/>
              <a:pathLst>
                <a:path extrusionOk="0" h="15620" w="15620">
                  <a:moveTo>
                    <a:pt x="6232" y="0"/>
                  </a:moveTo>
                  <a:lnTo>
                    <a:pt x="6036" y="4242"/>
                  </a:lnTo>
                  <a:lnTo>
                    <a:pt x="2540" y="1846"/>
                  </a:lnTo>
                  <a:lnTo>
                    <a:pt x="2540" y="1846"/>
                  </a:lnTo>
                  <a:lnTo>
                    <a:pt x="4491" y="5617"/>
                  </a:lnTo>
                  <a:lnTo>
                    <a:pt x="262" y="5277"/>
                  </a:lnTo>
                  <a:lnTo>
                    <a:pt x="3836" y="7568"/>
                  </a:lnTo>
                  <a:lnTo>
                    <a:pt x="0" y="9401"/>
                  </a:lnTo>
                  <a:lnTo>
                    <a:pt x="4242" y="9584"/>
                  </a:lnTo>
                  <a:lnTo>
                    <a:pt x="1846" y="13093"/>
                  </a:lnTo>
                  <a:lnTo>
                    <a:pt x="1846" y="13093"/>
                  </a:lnTo>
                  <a:lnTo>
                    <a:pt x="5617" y="11129"/>
                  </a:lnTo>
                  <a:lnTo>
                    <a:pt x="5289" y="15371"/>
                  </a:lnTo>
                  <a:lnTo>
                    <a:pt x="7567" y="11783"/>
                  </a:lnTo>
                  <a:lnTo>
                    <a:pt x="9400" y="15619"/>
                  </a:lnTo>
                  <a:lnTo>
                    <a:pt x="9597" y="11378"/>
                  </a:lnTo>
                  <a:lnTo>
                    <a:pt x="13092" y="13773"/>
                  </a:lnTo>
                  <a:lnTo>
                    <a:pt x="11142" y="10016"/>
                  </a:lnTo>
                  <a:lnTo>
                    <a:pt x="15370" y="10343"/>
                  </a:lnTo>
                  <a:lnTo>
                    <a:pt x="11796" y="8052"/>
                  </a:lnTo>
                  <a:lnTo>
                    <a:pt x="15619" y="6219"/>
                  </a:lnTo>
                  <a:lnTo>
                    <a:pt x="11377" y="6036"/>
                  </a:lnTo>
                  <a:lnTo>
                    <a:pt x="13786" y="2527"/>
                  </a:lnTo>
                  <a:lnTo>
                    <a:pt x="10016" y="4491"/>
                  </a:lnTo>
                  <a:lnTo>
                    <a:pt x="10343" y="249"/>
                  </a:lnTo>
                  <a:lnTo>
                    <a:pt x="8052" y="3836"/>
                  </a:lnTo>
                  <a:lnTo>
                    <a:pt x="62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3"/>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3"/>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3"/>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3"/>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3"/>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3"/>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3"/>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3"/>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3"/>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3"/>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43"/>
          <p:cNvGrpSpPr/>
          <p:nvPr/>
        </p:nvGrpSpPr>
        <p:grpSpPr>
          <a:xfrm rot="-451095">
            <a:off x="5907848" y="1171574"/>
            <a:ext cx="758413" cy="382358"/>
            <a:chOff x="3763850" y="3766900"/>
            <a:chExt cx="475250" cy="239600"/>
          </a:xfrm>
        </p:grpSpPr>
        <p:sp>
          <p:nvSpPr>
            <p:cNvPr id="943" name="Google Shape;943;p43"/>
            <p:cNvSpPr/>
            <p:nvPr/>
          </p:nvSpPr>
          <p:spPr>
            <a:xfrm>
              <a:off x="3944175" y="3769175"/>
              <a:ext cx="128675" cy="234700"/>
            </a:xfrm>
            <a:custGeom>
              <a:rect b="b" l="l" r="r" t="t"/>
              <a:pathLst>
                <a:path extrusionOk="0" h="9388" w="5147">
                  <a:moveTo>
                    <a:pt x="2096" y="1"/>
                  </a:moveTo>
                  <a:lnTo>
                    <a:pt x="2096" y="812"/>
                  </a:lnTo>
                  <a:cubicBezTo>
                    <a:pt x="930" y="943"/>
                    <a:pt x="171" y="1676"/>
                    <a:pt x="171" y="2737"/>
                  </a:cubicBezTo>
                  <a:cubicBezTo>
                    <a:pt x="171" y="3863"/>
                    <a:pt x="904"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75" y="1559"/>
                  </a:cubicBezTo>
                  <a:cubicBezTo>
                    <a:pt x="3536" y="1559"/>
                    <a:pt x="3837" y="2109"/>
                    <a:pt x="3942" y="2580"/>
                  </a:cubicBezTo>
                  <a:lnTo>
                    <a:pt x="4950" y="2580"/>
                  </a:lnTo>
                  <a:cubicBezTo>
                    <a:pt x="4858" y="1860"/>
                    <a:pt x="4413" y="956"/>
                    <a:pt x="2947" y="799"/>
                  </a:cubicBezTo>
                  <a:lnTo>
                    <a:pt x="29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3"/>
            <p:cNvSpPr/>
            <p:nvPr/>
          </p:nvSpPr>
          <p:spPr>
            <a:xfrm>
              <a:off x="3766775" y="3769175"/>
              <a:ext cx="129000" cy="234700"/>
            </a:xfrm>
            <a:custGeom>
              <a:rect b="b" l="l" r="r" t="t"/>
              <a:pathLst>
                <a:path extrusionOk="0" h="9388" w="5160">
                  <a:moveTo>
                    <a:pt x="2109" y="1"/>
                  </a:moveTo>
                  <a:lnTo>
                    <a:pt x="2109" y="812"/>
                  </a:lnTo>
                  <a:cubicBezTo>
                    <a:pt x="930" y="943"/>
                    <a:pt x="184" y="1676"/>
                    <a:pt x="184" y="2737"/>
                  </a:cubicBezTo>
                  <a:cubicBezTo>
                    <a:pt x="184" y="3863"/>
                    <a:pt x="904" y="4426"/>
                    <a:pt x="2501" y="4884"/>
                  </a:cubicBezTo>
                  <a:cubicBezTo>
                    <a:pt x="3784" y="5238"/>
                    <a:pt x="4164" y="5735"/>
                    <a:pt x="4164" y="6429"/>
                  </a:cubicBezTo>
                  <a:cubicBezTo>
                    <a:pt x="4164" y="7214"/>
                    <a:pt x="3614" y="7660"/>
                    <a:pt x="2619" y="7660"/>
                  </a:cubicBezTo>
                  <a:cubicBezTo>
                    <a:pt x="1742" y="7660"/>
                    <a:pt x="1166" y="7241"/>
                    <a:pt x="983" y="6377"/>
                  </a:cubicBezTo>
                  <a:lnTo>
                    <a:pt x="1" y="6377"/>
                  </a:lnTo>
                  <a:cubicBezTo>
                    <a:pt x="145" y="7463"/>
                    <a:pt x="839" y="8249"/>
                    <a:pt x="2148" y="8406"/>
                  </a:cubicBezTo>
                  <a:lnTo>
                    <a:pt x="2148" y="9388"/>
                  </a:lnTo>
                  <a:lnTo>
                    <a:pt x="3012" y="9388"/>
                  </a:lnTo>
                  <a:lnTo>
                    <a:pt x="3012" y="8406"/>
                  </a:lnTo>
                  <a:cubicBezTo>
                    <a:pt x="4334" y="8301"/>
                    <a:pt x="5159" y="7516"/>
                    <a:pt x="5159" y="6337"/>
                  </a:cubicBezTo>
                  <a:cubicBezTo>
                    <a:pt x="5159" y="5264"/>
                    <a:pt x="4635" y="4504"/>
                    <a:pt x="2789" y="3968"/>
                  </a:cubicBezTo>
                  <a:cubicBezTo>
                    <a:pt x="1585" y="3601"/>
                    <a:pt x="1179" y="3352"/>
                    <a:pt x="1179" y="2658"/>
                  </a:cubicBezTo>
                  <a:cubicBezTo>
                    <a:pt x="1179" y="2095"/>
                    <a:pt x="1506" y="1559"/>
                    <a:pt x="2475" y="1559"/>
                  </a:cubicBezTo>
                  <a:cubicBezTo>
                    <a:pt x="3549" y="1559"/>
                    <a:pt x="3850" y="2109"/>
                    <a:pt x="3955" y="2580"/>
                  </a:cubicBezTo>
                  <a:lnTo>
                    <a:pt x="4963" y="2580"/>
                  </a:lnTo>
                  <a:cubicBezTo>
                    <a:pt x="4871" y="1860"/>
                    <a:pt x="4426" y="956"/>
                    <a:pt x="2960" y="799"/>
                  </a:cubicBezTo>
                  <a:lnTo>
                    <a:pt x="29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3"/>
            <p:cNvSpPr/>
            <p:nvPr/>
          </p:nvSpPr>
          <p:spPr>
            <a:xfrm>
              <a:off x="3763850" y="3766900"/>
              <a:ext cx="134200" cy="239600"/>
            </a:xfrm>
            <a:custGeom>
              <a:rect b="b" l="l" r="r" t="t"/>
              <a:pathLst>
                <a:path extrusionOk="0" h="9584" w="5368">
                  <a:moveTo>
                    <a:pt x="2972" y="210"/>
                  </a:moveTo>
                  <a:lnTo>
                    <a:pt x="2972" y="995"/>
                  </a:lnTo>
                  <a:lnTo>
                    <a:pt x="3064" y="1008"/>
                  </a:lnTo>
                  <a:cubicBezTo>
                    <a:pt x="4412" y="1152"/>
                    <a:pt x="4844" y="1925"/>
                    <a:pt x="4962" y="2579"/>
                  </a:cubicBezTo>
                  <a:lnTo>
                    <a:pt x="4150" y="2579"/>
                  </a:lnTo>
                  <a:cubicBezTo>
                    <a:pt x="3967" y="1898"/>
                    <a:pt x="3443" y="1558"/>
                    <a:pt x="2592" y="1558"/>
                  </a:cubicBezTo>
                  <a:cubicBezTo>
                    <a:pt x="1715" y="1558"/>
                    <a:pt x="1191" y="2003"/>
                    <a:pt x="1191" y="2749"/>
                  </a:cubicBezTo>
                  <a:cubicBezTo>
                    <a:pt x="1191" y="3548"/>
                    <a:pt x="1689" y="3810"/>
                    <a:pt x="2880" y="4163"/>
                  </a:cubicBezTo>
                  <a:cubicBezTo>
                    <a:pt x="4883" y="4752"/>
                    <a:pt x="5171" y="5603"/>
                    <a:pt x="5171" y="6441"/>
                  </a:cubicBezTo>
                  <a:cubicBezTo>
                    <a:pt x="5171" y="7554"/>
                    <a:pt x="4399" y="8287"/>
                    <a:pt x="3116" y="8418"/>
                  </a:cubicBezTo>
                  <a:lnTo>
                    <a:pt x="3024" y="8418"/>
                  </a:lnTo>
                  <a:lnTo>
                    <a:pt x="3024" y="9374"/>
                  </a:lnTo>
                  <a:lnTo>
                    <a:pt x="2370" y="9374"/>
                  </a:lnTo>
                  <a:lnTo>
                    <a:pt x="2370" y="8405"/>
                  </a:lnTo>
                  <a:lnTo>
                    <a:pt x="2278" y="8392"/>
                  </a:lnTo>
                  <a:cubicBezTo>
                    <a:pt x="1126" y="8261"/>
                    <a:pt x="406" y="7620"/>
                    <a:pt x="236" y="6572"/>
                  </a:cubicBezTo>
                  <a:lnTo>
                    <a:pt x="1021" y="6572"/>
                  </a:lnTo>
                  <a:cubicBezTo>
                    <a:pt x="1231" y="7423"/>
                    <a:pt x="1820" y="7868"/>
                    <a:pt x="2736" y="7868"/>
                  </a:cubicBezTo>
                  <a:cubicBezTo>
                    <a:pt x="3784" y="7868"/>
                    <a:pt x="4373" y="7371"/>
                    <a:pt x="4373" y="6520"/>
                  </a:cubicBezTo>
                  <a:cubicBezTo>
                    <a:pt x="4373" y="5708"/>
                    <a:pt x="3875" y="5237"/>
                    <a:pt x="2645" y="4883"/>
                  </a:cubicBezTo>
                  <a:cubicBezTo>
                    <a:pt x="1008" y="4425"/>
                    <a:pt x="406" y="3862"/>
                    <a:pt x="406" y="2841"/>
                  </a:cubicBezTo>
                  <a:cubicBezTo>
                    <a:pt x="406" y="1846"/>
                    <a:pt x="1100" y="1139"/>
                    <a:pt x="2226" y="1008"/>
                  </a:cubicBezTo>
                  <a:lnTo>
                    <a:pt x="2317" y="995"/>
                  </a:lnTo>
                  <a:lnTo>
                    <a:pt x="2317" y="210"/>
                  </a:lnTo>
                  <a:close/>
                  <a:moveTo>
                    <a:pt x="2108" y="0"/>
                  </a:moveTo>
                  <a:lnTo>
                    <a:pt x="2108" y="812"/>
                  </a:lnTo>
                  <a:cubicBezTo>
                    <a:pt x="930" y="982"/>
                    <a:pt x="196" y="1754"/>
                    <a:pt x="196" y="2828"/>
                  </a:cubicBezTo>
                  <a:cubicBezTo>
                    <a:pt x="196" y="4137"/>
                    <a:pt x="1152" y="4674"/>
                    <a:pt x="2592" y="5080"/>
                  </a:cubicBezTo>
                  <a:cubicBezTo>
                    <a:pt x="3901" y="5446"/>
                    <a:pt x="4163" y="5918"/>
                    <a:pt x="4163" y="6520"/>
                  </a:cubicBezTo>
                  <a:cubicBezTo>
                    <a:pt x="4163" y="7253"/>
                    <a:pt x="3653" y="7659"/>
                    <a:pt x="2736" y="7659"/>
                  </a:cubicBezTo>
                  <a:cubicBezTo>
                    <a:pt x="1885" y="7659"/>
                    <a:pt x="1375" y="7253"/>
                    <a:pt x="1191" y="6454"/>
                  </a:cubicBezTo>
                  <a:lnTo>
                    <a:pt x="1178" y="6376"/>
                  </a:lnTo>
                  <a:lnTo>
                    <a:pt x="0" y="6376"/>
                  </a:lnTo>
                  <a:lnTo>
                    <a:pt x="13" y="6481"/>
                  </a:lnTo>
                  <a:cubicBezTo>
                    <a:pt x="157" y="7659"/>
                    <a:pt x="930" y="8418"/>
                    <a:pt x="2147" y="8588"/>
                  </a:cubicBezTo>
                  <a:lnTo>
                    <a:pt x="2147" y="9583"/>
                  </a:lnTo>
                  <a:lnTo>
                    <a:pt x="3234" y="9583"/>
                  </a:lnTo>
                  <a:lnTo>
                    <a:pt x="3221" y="8602"/>
                  </a:lnTo>
                  <a:cubicBezTo>
                    <a:pt x="4569" y="8444"/>
                    <a:pt x="5368" y="7633"/>
                    <a:pt x="5368" y="6428"/>
                  </a:cubicBezTo>
                  <a:cubicBezTo>
                    <a:pt x="5368" y="5185"/>
                    <a:pt x="4661" y="4478"/>
                    <a:pt x="2933" y="3967"/>
                  </a:cubicBezTo>
                  <a:cubicBezTo>
                    <a:pt x="1702" y="3600"/>
                    <a:pt x="1401" y="3365"/>
                    <a:pt x="1401" y="2749"/>
                  </a:cubicBezTo>
                  <a:cubicBezTo>
                    <a:pt x="1401" y="2448"/>
                    <a:pt x="1519" y="1754"/>
                    <a:pt x="2592" y="1754"/>
                  </a:cubicBezTo>
                  <a:cubicBezTo>
                    <a:pt x="3378" y="1754"/>
                    <a:pt x="3823" y="2069"/>
                    <a:pt x="3967" y="2710"/>
                  </a:cubicBezTo>
                  <a:lnTo>
                    <a:pt x="3980" y="2789"/>
                  </a:lnTo>
                  <a:lnTo>
                    <a:pt x="5185" y="2789"/>
                  </a:lnTo>
                  <a:lnTo>
                    <a:pt x="5171" y="2671"/>
                  </a:lnTo>
                  <a:cubicBezTo>
                    <a:pt x="5093" y="2055"/>
                    <a:pt x="4739" y="1021"/>
                    <a:pt x="3181" y="812"/>
                  </a:cubicBezTo>
                  <a:lnTo>
                    <a:pt x="31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3"/>
            <p:cNvSpPr/>
            <p:nvPr/>
          </p:nvSpPr>
          <p:spPr>
            <a:xfrm>
              <a:off x="4110450" y="3769175"/>
              <a:ext cx="128650" cy="234700"/>
            </a:xfrm>
            <a:custGeom>
              <a:rect b="b" l="l" r="r" t="t"/>
              <a:pathLst>
                <a:path extrusionOk="0" h="9388" w="5146">
                  <a:moveTo>
                    <a:pt x="2095" y="1"/>
                  </a:moveTo>
                  <a:lnTo>
                    <a:pt x="2095" y="812"/>
                  </a:lnTo>
                  <a:cubicBezTo>
                    <a:pt x="930" y="943"/>
                    <a:pt x="171" y="1676"/>
                    <a:pt x="171" y="2737"/>
                  </a:cubicBezTo>
                  <a:cubicBezTo>
                    <a:pt x="171" y="3863"/>
                    <a:pt x="891"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62" y="1559"/>
                  </a:cubicBezTo>
                  <a:cubicBezTo>
                    <a:pt x="3536" y="1559"/>
                    <a:pt x="3837" y="2109"/>
                    <a:pt x="3941" y="2580"/>
                  </a:cubicBezTo>
                  <a:lnTo>
                    <a:pt x="4949" y="2580"/>
                  </a:lnTo>
                  <a:cubicBezTo>
                    <a:pt x="4858" y="1860"/>
                    <a:pt x="4413" y="956"/>
                    <a:pt x="2946" y="799"/>
                  </a:cubicBezTo>
                  <a:lnTo>
                    <a:pt x="29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43"/>
          <p:cNvGrpSpPr/>
          <p:nvPr/>
        </p:nvGrpSpPr>
        <p:grpSpPr>
          <a:xfrm>
            <a:off x="7843861" y="3231644"/>
            <a:ext cx="870083" cy="870083"/>
            <a:chOff x="2429425" y="1984725"/>
            <a:chExt cx="239600" cy="239600"/>
          </a:xfrm>
        </p:grpSpPr>
        <p:sp>
          <p:nvSpPr>
            <p:cNvPr id="948" name="Google Shape;948;p43"/>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3"/>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44"/>
          <p:cNvSpPr txBox="1"/>
          <p:nvPr>
            <p:ph type="title"/>
          </p:nvPr>
        </p:nvSpPr>
        <p:spPr>
          <a:xfrm>
            <a:off x="746388" y="554025"/>
            <a:ext cx="45042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t>Raw </a:t>
            </a:r>
            <a:r>
              <a:rPr lang="en" sz="4400"/>
              <a:t>Data </a:t>
            </a:r>
            <a:endParaRPr sz="4400"/>
          </a:p>
        </p:txBody>
      </p:sp>
      <p:sp>
        <p:nvSpPr>
          <p:cNvPr id="955" name="Google Shape;955;p44"/>
          <p:cNvSpPr txBox="1"/>
          <p:nvPr/>
        </p:nvSpPr>
        <p:spPr>
          <a:xfrm>
            <a:off x="503475" y="1605650"/>
            <a:ext cx="6068700" cy="27186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1800">
              <a:solidFill>
                <a:schemeClr val="dk1"/>
              </a:solidFill>
              <a:latin typeface="DM Sans"/>
              <a:ea typeface="DM Sans"/>
              <a:cs typeface="DM Sans"/>
              <a:sym typeface="DM Sans"/>
            </a:endParaRPr>
          </a:p>
        </p:txBody>
      </p:sp>
      <p:pic>
        <p:nvPicPr>
          <p:cNvPr id="956" name="Google Shape;956;p44"/>
          <p:cNvPicPr preferRelativeResize="0"/>
          <p:nvPr/>
        </p:nvPicPr>
        <p:blipFill>
          <a:blip r:embed="rId3">
            <a:alphaModFix/>
          </a:blip>
          <a:stretch>
            <a:fillRect/>
          </a:stretch>
        </p:blipFill>
        <p:spPr>
          <a:xfrm>
            <a:off x="746400" y="2039825"/>
            <a:ext cx="4394350" cy="1850250"/>
          </a:xfrm>
          <a:prstGeom prst="rect">
            <a:avLst/>
          </a:prstGeom>
          <a:noFill/>
          <a:ln>
            <a:noFill/>
          </a:ln>
        </p:spPr>
      </p:pic>
      <p:pic>
        <p:nvPicPr>
          <p:cNvPr id="957" name="Google Shape;957;p44"/>
          <p:cNvPicPr preferRelativeResize="0"/>
          <p:nvPr/>
        </p:nvPicPr>
        <p:blipFill>
          <a:blip r:embed="rId4">
            <a:alphaModFix/>
          </a:blip>
          <a:stretch>
            <a:fillRect/>
          </a:stretch>
        </p:blipFill>
        <p:spPr>
          <a:xfrm>
            <a:off x="746400" y="1382900"/>
            <a:ext cx="5147575" cy="446525"/>
          </a:xfrm>
          <a:prstGeom prst="rect">
            <a:avLst/>
          </a:prstGeom>
          <a:noFill/>
          <a:ln>
            <a:noFill/>
          </a:ln>
        </p:spPr>
      </p:pic>
      <p:grpSp>
        <p:nvGrpSpPr>
          <p:cNvPr id="958" name="Google Shape;958;p44"/>
          <p:cNvGrpSpPr/>
          <p:nvPr/>
        </p:nvGrpSpPr>
        <p:grpSpPr>
          <a:xfrm>
            <a:off x="4911472" y="1974979"/>
            <a:ext cx="4094303" cy="1193571"/>
            <a:chOff x="3977400" y="946012"/>
            <a:chExt cx="4094303" cy="1193571"/>
          </a:xfrm>
        </p:grpSpPr>
        <p:grpSp>
          <p:nvGrpSpPr>
            <p:cNvPr id="959" name="Google Shape;959;p44"/>
            <p:cNvGrpSpPr/>
            <p:nvPr/>
          </p:nvGrpSpPr>
          <p:grpSpPr>
            <a:xfrm>
              <a:off x="4732925" y="1140987"/>
              <a:ext cx="529800" cy="998596"/>
              <a:chOff x="4318975" y="1083450"/>
              <a:chExt cx="529800" cy="591305"/>
            </a:xfrm>
          </p:grpSpPr>
          <p:sp>
            <p:nvSpPr>
              <p:cNvPr id="960" name="Google Shape;960;p44"/>
              <p:cNvSpPr/>
              <p:nvPr/>
            </p:nvSpPr>
            <p:spPr>
              <a:xfrm>
                <a:off x="4517129" y="1083455"/>
                <a:ext cx="133500" cy="5913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 name="Google Shape;961;p44"/>
              <p:cNvCxnSpPr/>
              <p:nvPr/>
            </p:nvCxnSpPr>
            <p:spPr>
              <a:xfrm rot="10800000">
                <a:off x="4318975" y="1083450"/>
                <a:ext cx="529800" cy="0"/>
              </a:xfrm>
              <a:prstGeom prst="straightConnector1">
                <a:avLst/>
              </a:prstGeom>
              <a:noFill/>
              <a:ln cap="flat" cmpd="sng" w="9525">
                <a:solidFill>
                  <a:srgbClr val="840D35"/>
                </a:solidFill>
                <a:prstDash val="solid"/>
                <a:round/>
                <a:headEnd len="sm" w="sm" type="none"/>
                <a:tailEnd len="sm" w="sm" type="none"/>
              </a:ln>
            </p:spPr>
          </p:cxnSp>
        </p:grpSp>
        <p:sp>
          <p:nvSpPr>
            <p:cNvPr id="962" name="Google Shape;962;p44"/>
            <p:cNvSpPr txBox="1"/>
            <p:nvPr/>
          </p:nvSpPr>
          <p:spPr>
            <a:xfrm>
              <a:off x="5343504" y="946012"/>
              <a:ext cx="2728200" cy="54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solidFill>
                    <a:srgbClr val="434343"/>
                  </a:solidFill>
                  <a:latin typeface="Roboto"/>
                  <a:ea typeface="Roboto"/>
                  <a:cs typeface="Roboto"/>
                  <a:sym typeface="Roboto"/>
                </a:rPr>
                <a:t>Use Kaggle API download </a:t>
              </a:r>
              <a:endParaRPr b="1" sz="1300">
                <a:solidFill>
                  <a:srgbClr val="434343"/>
                </a:solidFill>
                <a:latin typeface="Roboto"/>
                <a:ea typeface="Roboto"/>
                <a:cs typeface="Roboto"/>
                <a:sym typeface="Roboto"/>
              </a:endParaRPr>
            </a:p>
            <a:p>
              <a:pPr indent="0" lvl="0" marL="0" rtl="0" algn="l">
                <a:lnSpc>
                  <a:spcPct val="115000"/>
                </a:lnSpc>
                <a:spcBef>
                  <a:spcPts val="0"/>
                </a:spcBef>
                <a:spcAft>
                  <a:spcPts val="0"/>
                </a:spcAft>
                <a:buNone/>
              </a:pPr>
              <a:r>
                <a:rPr b="1" lang="en" sz="1300">
                  <a:solidFill>
                    <a:srgbClr val="434343"/>
                  </a:solidFill>
                  <a:latin typeface="Roboto"/>
                  <a:ea typeface="Roboto"/>
                  <a:cs typeface="Roboto"/>
                  <a:sym typeface="Roboto"/>
                </a:rPr>
                <a:t>zip file to GCP</a:t>
              </a:r>
              <a:endParaRPr b="1" sz="1300">
                <a:solidFill>
                  <a:srgbClr val="434343"/>
                </a:solidFill>
                <a:latin typeface="Roboto"/>
                <a:ea typeface="Roboto"/>
                <a:cs typeface="Roboto"/>
                <a:sym typeface="Roboto"/>
              </a:endParaRPr>
            </a:p>
          </p:txBody>
        </p:sp>
        <p:sp>
          <p:nvSpPr>
            <p:cNvPr id="963" name="Google Shape;963;p44"/>
            <p:cNvSpPr txBox="1"/>
            <p:nvPr/>
          </p:nvSpPr>
          <p:spPr>
            <a:xfrm>
              <a:off x="5343500" y="1222248"/>
              <a:ext cx="2728200" cy="41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sz="700">
                <a:solidFill>
                  <a:srgbClr val="840D35"/>
                </a:solidFill>
                <a:latin typeface="Roboto"/>
                <a:ea typeface="Roboto"/>
                <a:cs typeface="Roboto"/>
                <a:sym typeface="Roboto"/>
              </a:endParaRPr>
            </a:p>
          </p:txBody>
        </p:sp>
        <p:sp>
          <p:nvSpPr>
            <p:cNvPr id="964" name="Google Shape;964;p44"/>
            <p:cNvSpPr txBox="1"/>
            <p:nvPr/>
          </p:nvSpPr>
          <p:spPr>
            <a:xfrm>
              <a:off x="3977400" y="973693"/>
              <a:ext cx="758400" cy="346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900">
                  <a:solidFill>
                    <a:srgbClr val="840D35"/>
                  </a:solidFill>
                  <a:latin typeface="Roboto"/>
                  <a:ea typeface="Roboto"/>
                  <a:cs typeface="Roboto"/>
                  <a:sym typeface="Roboto"/>
                </a:rPr>
                <a:t>Step1</a:t>
              </a:r>
              <a:endParaRPr sz="900">
                <a:solidFill>
                  <a:srgbClr val="840D35"/>
                </a:solidFill>
                <a:latin typeface="Roboto"/>
                <a:ea typeface="Roboto"/>
                <a:cs typeface="Roboto"/>
                <a:sym typeface="Roboto"/>
              </a:endParaRPr>
            </a:p>
          </p:txBody>
        </p:sp>
      </p:grpSp>
      <p:grpSp>
        <p:nvGrpSpPr>
          <p:cNvPr id="965" name="Google Shape;965;p44"/>
          <p:cNvGrpSpPr/>
          <p:nvPr/>
        </p:nvGrpSpPr>
        <p:grpSpPr>
          <a:xfrm>
            <a:off x="4911472" y="2942601"/>
            <a:ext cx="4094300" cy="1193487"/>
            <a:chOff x="3977400" y="946003"/>
            <a:chExt cx="4094300" cy="1193487"/>
          </a:xfrm>
        </p:grpSpPr>
        <p:grpSp>
          <p:nvGrpSpPr>
            <p:cNvPr id="966" name="Google Shape;966;p44"/>
            <p:cNvGrpSpPr/>
            <p:nvPr/>
          </p:nvGrpSpPr>
          <p:grpSpPr>
            <a:xfrm>
              <a:off x="4732925" y="1140987"/>
              <a:ext cx="529800" cy="998503"/>
              <a:chOff x="4318975" y="1083450"/>
              <a:chExt cx="529800" cy="591250"/>
            </a:xfrm>
          </p:grpSpPr>
          <p:sp>
            <p:nvSpPr>
              <p:cNvPr id="967" name="Google Shape;967;p44"/>
              <p:cNvSpPr/>
              <p:nvPr/>
            </p:nvSpPr>
            <p:spPr>
              <a:xfrm>
                <a:off x="4517125" y="1086100"/>
                <a:ext cx="133500" cy="5886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8" name="Google Shape;968;p44"/>
              <p:cNvCxnSpPr/>
              <p:nvPr/>
            </p:nvCxnSpPr>
            <p:spPr>
              <a:xfrm rot="10800000">
                <a:off x="4318975" y="1083450"/>
                <a:ext cx="529800" cy="0"/>
              </a:xfrm>
              <a:prstGeom prst="straightConnector1">
                <a:avLst/>
              </a:prstGeom>
              <a:noFill/>
              <a:ln cap="flat" cmpd="sng" w="9525">
                <a:solidFill>
                  <a:srgbClr val="840D35"/>
                </a:solidFill>
                <a:prstDash val="solid"/>
                <a:round/>
                <a:headEnd len="sm" w="sm" type="none"/>
                <a:tailEnd len="sm" w="sm" type="none"/>
              </a:ln>
            </p:spPr>
          </p:cxnSp>
        </p:grpSp>
        <p:sp>
          <p:nvSpPr>
            <p:cNvPr id="969" name="Google Shape;969;p44"/>
            <p:cNvSpPr txBox="1"/>
            <p:nvPr/>
          </p:nvSpPr>
          <p:spPr>
            <a:xfrm>
              <a:off x="5343500" y="946003"/>
              <a:ext cx="2728200" cy="27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solidFill>
                    <a:srgbClr val="434343"/>
                  </a:solidFill>
                  <a:latin typeface="Roboto"/>
                  <a:ea typeface="Roboto"/>
                  <a:cs typeface="Roboto"/>
                  <a:sym typeface="Roboto"/>
                </a:rPr>
                <a:t>Unzip the file in Cloud shell</a:t>
              </a:r>
              <a:endParaRPr b="1" sz="1300">
                <a:solidFill>
                  <a:srgbClr val="434343"/>
                </a:solidFill>
                <a:latin typeface="Roboto"/>
                <a:ea typeface="Roboto"/>
                <a:cs typeface="Roboto"/>
                <a:sym typeface="Roboto"/>
              </a:endParaRPr>
            </a:p>
          </p:txBody>
        </p:sp>
        <p:sp>
          <p:nvSpPr>
            <p:cNvPr id="970" name="Google Shape;970;p44"/>
            <p:cNvSpPr txBox="1"/>
            <p:nvPr/>
          </p:nvSpPr>
          <p:spPr>
            <a:xfrm>
              <a:off x="5343500" y="1222248"/>
              <a:ext cx="2728200" cy="41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sz="700">
                <a:solidFill>
                  <a:srgbClr val="840D35"/>
                </a:solidFill>
                <a:latin typeface="Roboto"/>
                <a:ea typeface="Roboto"/>
                <a:cs typeface="Roboto"/>
                <a:sym typeface="Roboto"/>
              </a:endParaRPr>
            </a:p>
          </p:txBody>
        </p:sp>
        <p:sp>
          <p:nvSpPr>
            <p:cNvPr id="971" name="Google Shape;971;p44"/>
            <p:cNvSpPr txBox="1"/>
            <p:nvPr/>
          </p:nvSpPr>
          <p:spPr>
            <a:xfrm>
              <a:off x="3977400" y="973693"/>
              <a:ext cx="758400" cy="346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900">
                  <a:solidFill>
                    <a:srgbClr val="840D35"/>
                  </a:solidFill>
                  <a:latin typeface="Roboto"/>
                  <a:ea typeface="Roboto"/>
                  <a:cs typeface="Roboto"/>
                  <a:sym typeface="Roboto"/>
                </a:rPr>
                <a:t>Step2</a:t>
              </a:r>
              <a:endParaRPr sz="900">
                <a:solidFill>
                  <a:srgbClr val="840D35"/>
                </a:solidFill>
                <a:latin typeface="Roboto"/>
                <a:ea typeface="Roboto"/>
                <a:cs typeface="Roboto"/>
                <a:sym typeface="Roboto"/>
              </a:endParaRPr>
            </a:p>
          </p:txBody>
        </p:sp>
      </p:grpSp>
      <p:grpSp>
        <p:nvGrpSpPr>
          <p:cNvPr id="972" name="Google Shape;972;p44"/>
          <p:cNvGrpSpPr/>
          <p:nvPr/>
        </p:nvGrpSpPr>
        <p:grpSpPr>
          <a:xfrm>
            <a:off x="4911472" y="3950001"/>
            <a:ext cx="4094300" cy="1193487"/>
            <a:chOff x="3977400" y="946003"/>
            <a:chExt cx="4094300" cy="1193487"/>
          </a:xfrm>
        </p:grpSpPr>
        <p:grpSp>
          <p:nvGrpSpPr>
            <p:cNvPr id="973" name="Google Shape;973;p44"/>
            <p:cNvGrpSpPr/>
            <p:nvPr/>
          </p:nvGrpSpPr>
          <p:grpSpPr>
            <a:xfrm>
              <a:off x="4732925" y="1140987"/>
              <a:ext cx="529800" cy="998503"/>
              <a:chOff x="4318975" y="1083450"/>
              <a:chExt cx="529800" cy="591250"/>
            </a:xfrm>
          </p:grpSpPr>
          <p:sp>
            <p:nvSpPr>
              <p:cNvPr id="974" name="Google Shape;974;p44"/>
              <p:cNvSpPr/>
              <p:nvPr/>
            </p:nvSpPr>
            <p:spPr>
              <a:xfrm>
                <a:off x="4517125" y="1086100"/>
                <a:ext cx="133500" cy="5886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 name="Google Shape;975;p44"/>
              <p:cNvCxnSpPr/>
              <p:nvPr/>
            </p:nvCxnSpPr>
            <p:spPr>
              <a:xfrm rot="10800000">
                <a:off x="4318975" y="1083450"/>
                <a:ext cx="529800" cy="0"/>
              </a:xfrm>
              <a:prstGeom prst="straightConnector1">
                <a:avLst/>
              </a:prstGeom>
              <a:noFill/>
              <a:ln cap="flat" cmpd="sng" w="9525">
                <a:solidFill>
                  <a:srgbClr val="840D35"/>
                </a:solidFill>
                <a:prstDash val="solid"/>
                <a:round/>
                <a:headEnd len="sm" w="sm" type="none"/>
                <a:tailEnd len="sm" w="sm" type="none"/>
              </a:ln>
            </p:spPr>
          </p:cxnSp>
        </p:grpSp>
        <p:sp>
          <p:nvSpPr>
            <p:cNvPr id="976" name="Google Shape;976;p44"/>
            <p:cNvSpPr txBox="1"/>
            <p:nvPr/>
          </p:nvSpPr>
          <p:spPr>
            <a:xfrm>
              <a:off x="5343500" y="946003"/>
              <a:ext cx="2728200" cy="27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solidFill>
                    <a:srgbClr val="434343"/>
                  </a:solidFill>
                  <a:latin typeface="Roboto"/>
                  <a:ea typeface="Roboto"/>
                  <a:cs typeface="Roboto"/>
                  <a:sym typeface="Roboto"/>
                </a:rPr>
                <a:t>Upload unzipped file back to GCS</a:t>
              </a:r>
              <a:endParaRPr b="1" sz="1300">
                <a:solidFill>
                  <a:srgbClr val="434343"/>
                </a:solidFill>
                <a:latin typeface="Roboto"/>
                <a:ea typeface="Roboto"/>
                <a:cs typeface="Roboto"/>
                <a:sym typeface="Roboto"/>
              </a:endParaRPr>
            </a:p>
          </p:txBody>
        </p:sp>
        <p:sp>
          <p:nvSpPr>
            <p:cNvPr id="977" name="Google Shape;977;p44"/>
            <p:cNvSpPr txBox="1"/>
            <p:nvPr/>
          </p:nvSpPr>
          <p:spPr>
            <a:xfrm>
              <a:off x="5343500" y="1222248"/>
              <a:ext cx="2728200" cy="41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sz="700">
                <a:solidFill>
                  <a:srgbClr val="840D35"/>
                </a:solidFill>
                <a:latin typeface="Roboto"/>
                <a:ea typeface="Roboto"/>
                <a:cs typeface="Roboto"/>
                <a:sym typeface="Roboto"/>
              </a:endParaRPr>
            </a:p>
          </p:txBody>
        </p:sp>
        <p:sp>
          <p:nvSpPr>
            <p:cNvPr id="978" name="Google Shape;978;p44"/>
            <p:cNvSpPr txBox="1"/>
            <p:nvPr/>
          </p:nvSpPr>
          <p:spPr>
            <a:xfrm>
              <a:off x="3977400" y="973693"/>
              <a:ext cx="758400" cy="346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900">
                  <a:solidFill>
                    <a:srgbClr val="840D35"/>
                  </a:solidFill>
                  <a:latin typeface="Roboto"/>
                  <a:ea typeface="Roboto"/>
                  <a:cs typeface="Roboto"/>
                  <a:sym typeface="Roboto"/>
                </a:rPr>
                <a:t>Step3</a:t>
              </a:r>
              <a:endParaRPr sz="900">
                <a:solidFill>
                  <a:srgbClr val="840D35"/>
                </a:solidFill>
                <a:latin typeface="Roboto"/>
                <a:ea typeface="Roboto"/>
                <a:cs typeface="Roboto"/>
                <a:sym typeface="Roboto"/>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hopping Cart Theme for Business by Slidesgo">
  <a:themeElements>
    <a:clrScheme name="Simple Light">
      <a:dk1>
        <a:srgbClr val="333333"/>
      </a:dk1>
      <a:lt1>
        <a:srgbClr val="EBEBEB"/>
      </a:lt1>
      <a:dk2>
        <a:srgbClr val="FFFFFF"/>
      </a:dk2>
      <a:lt2>
        <a:srgbClr val="FFB554"/>
      </a:lt2>
      <a:accent1>
        <a:srgbClr val="FF3070"/>
      </a:accent1>
      <a:accent2>
        <a:srgbClr val="FF8876"/>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